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68"/>
  </p:normalViewPr>
  <p:slideViewPr>
    <p:cSldViewPr snapToGrid="0">
      <p:cViewPr varScale="1">
        <p:scale>
          <a:sx n="126" d="100"/>
          <a:sy n="126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9:58:37.6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1763 10224 15783,'-38'5'420,"0"-1"1,-22 3 1274,59-7-189,1 0-977,3 0-445,1-1 168,6-2-196,5-1 5,6-3-5,9 0 221,8 0-238,7-1-607,9 1 612,-9 2 1,2 1-1544,-8 1 0,-1 1 1513,16-1 0,1 0-9,-13 1 1,0 1-567,2-1 1,1 0 563,2 1 0,1-1 2,2 0 1,3 1 1,-1-1 1,5 0-1,-3 0-7,-9 1 0,-2-1 0,2 0-376,14 0 0,3 0 0,-3-1 381,-13 1 1,-3 0 0,1 0-3,1 0 1,0 0 0,1 0 1,1-1 1,-1 0 0,1 1-374,1-1 1,-1 1 0,1-1 367,1 0 0,0 0 0,0 0 7,0 0 1,0 0-1,1 0 0,0 0 1,0 0 0,0 0-3,0 0 1,1 0-1,-1 0 4,1-1 1,0 1-1,0 0-99,0 0 0,0 0 1,1-1 103,-1 1 1,1 0 0,0 0 0,-1 0 0,1 0 1,-1 0-3,0 0 0,0 1 0,0-1 0,-1 0 0,0 0 0,0 1-88,0-1 1,-1 1 0,0 0 81,0 0 1,0 0 0,-1 0 1,0 0 0,-1 0 1,0 0-3,0 1 0,0-1 1,-1 0 171,0 1 0,-1-1 1,0 1-171,-1 0 0,0-1 1,0 1 20,19 0 0,0-1-16,-2 1 0,-1 0 14,-2 1 0,-1 0 3,-1-1 0,-1 1 13,-2 0 1,0 0 14,-2 0 0,-1 0-6,-1 0 0,0 0 0,-2 0 1,-1 0-15,-1 0 0,-1 0 253,-1 0 0,-1 0-264,-3 0 0,1 0 22,12-2 0,0 1-25,-14 0 1,-1-1-1,9 0 0,-1-1 31,10-1 0,-3-1-17,-5 0-5,-2 0 1156,-4 1-1173,-2 1 615,-5 0-632,-3 3 6,-3-1 2248,-5 1-2254,-4 0 1174,-3 2-1208,-5 0 895,-1 3-945,-4 0 216,1 4-703,-5 0-590,1 1-3835,-3-2-3786,-2-2 8782,0 0 0,0-3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8:37:58.5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1700 1005 32767,'-8'-50'-1120,"12"9"262,42 35-1709,8 0 3237,-23 4 0,2 0-590,19-1 0,2 1 18,-11 0 1,0 0-141,15 0 0,-1 0-342,-17 1 1,-1 1-77,11-1 1,1 1-963,-7 2 0,-1 0-3494,2 0 1,-3 1 4649,7 3 0,-27-1 1,-18-3-1</inkml:trace>
  <inkml:trace contextRef="#ctx0" brushRef="#br0" timeOffset="174">2160 962 24120,'-42'-6'558,"0"1"1,4 0-1,6 1-332,17 3-339,4 0-81,3 2 64,3 3 367,3 2-273,2 6-227,4 5 44,4 4-153,13 17-3148,-2-5 3272,7 13-66,-8-11-446,-2 3 212,-4 1-73,-2 4-411,-7-11 0,-1 2-2002,-2 19 883,-2-18 1,-1 0 2211,-9 22 0,4-27 1,0-1-1</inkml:trace>
  <inkml:trace contextRef="#ctx0" brushRef="#br0" timeOffset="846">1813 1825 27355,'9'-42'-111,"0"-1"1,-2 4 0,5 8 218,10 20 1075,5 0-639,5 1-411,4 0-567,21-3 172,-13 2-1027,13-1 1300,-20 4-545,11-2-874,-4-1 739,-3 1 235,-11 0 244,-14 4 289,-3-1 642,0-1 1408,-4-4-1308,-1 2 35,-4-1-318,-4 5 572,1 2-1046,-1-1-159,0 1-431,0 0 144,0 0-157,0 1 62,0 2-87,1 0 482,3 5-446,0 2 45,6 5 163,-1 2-23,2 2-39,1 2-119,0 1 264,-1 0-244,-2 1 393,4 8 93,-6-7-15,0 5 113,-5-9 95,-1 2 93,-2-7 115,0 1 82,-2-8 294,-1-1 232,-1-3-296,-1-4-406,1-2-264,-1-5-143,1-3-23,0-4 32,0-3-282,3-4-737,0-3 839,1-2 244,3-2 202,3 0 89,2 1-3170,7-7 3085,-3 12-30,3-2-36,-4 14-7,-2 5 490,0 3-693,5 2-22,-2 2-171,4 3 3353,0 2-3455,10 9 16,-4-1-52,7 7-21,-9-2 241,-1 2 11,-3 1 116,-1 1 17,-4 0-1,-2 0 7,-2 1 16,-4-1-3381,-1-1 3393,-1-1 16,-3-3 28,-3 1 0,0-7 17,-2-1 23,3-6 136,2-3-51,0-2 3349,0-5-3376,2-5 25,-1-14-118,6 3-264,2-11 276,4 8-137,4 0 57,0 0 77,10-6-89,-6 11 26,5-2 38,-9 12-28,1 3 5,-2 3-5,1 2 265,-1 2-254,2 1-16,0 2 5,1 3-6,2 2-11,1 2-22,2 4-168,8 9-437,1 8-84,1 3-932,-7 3-613,-10-6-7339,-3-2 9612,-4-4 0,-3-10 0,-2-6 0</inkml:trace>
  <inkml:trace contextRef="#ctx0" brushRef="#br0" timeOffset="1589">3624 1489 28002,'-15'-45'-13,"1"0"1,0 5 0,1 7-331,2 15-37,1 6 250,2 4 10,2 5 208,3 1-127,1 7-254,1 2 379,1 10-19,0 6 136,0 9-134,3-2 1,0 3 28,3 24-1334,0-16 1,0 0 1280,0-7 0,0 0-80,2 17 1,0 2 62,-2-12 0,0-1 0,1 14 1,0-2-331,-4-16 1,0-3 345,-1 0 0,-1-2 95,1 26-76,-2-7 93,-2-7-29,-2-7 47,-4 1 131,1-15-2265,-1-1 2375,3-14 299,-3-9-433,1-5-609,-3-10-127,2-7 1647,-1-7-1562,2-6 0,0-9-12,3-6-182,0-9 8,3 10 1,1-3 750,1 11 0,1-1 21,-1-15 0,1-1-65,2 16 1,-1 2-8,1 0 0,0-2 36,1-12 0,0 0-18,-1 15 1,0 1-28,0-9 1,0 2 93,0-11 2296,0 6-2496,0 2-37,0 5-177,3 4-97,1 4 15,2 4-494,14-4 680,-3 12 77,11-2 245,-3 13-78,2 5 1964,4 4-1993,-1 2-71,2 6-331,-2 5-167,1 6-250,-1 8-127,-3 5-651,-4 9 752,-7 4 79,-6 7 44,-6 2 278,-12 2-1229,-8-15 1,-5-1 1462,-16 19 45,6-19 1,-2-1 43,5-11 1,-3-1-30,-13 9 1,-1-1 178,10-9 0,0 0-35,-10 6 1,2-2 375,-9 4-760,7-5 394,7-6-283,9-4-637,6-5-1781,7-3 2752,5-3 1,4-2 0,1-1-1</inkml:trace>
  <inkml:trace contextRef="#ctx0" brushRef="#br0" timeOffset="3881">4198 1691 32767,'23'-38'-96,"1"1"0,-1 0 1,9-16-1,-4 6 479,-5 1-383,-1-3 0,0-6 0,-12 25 0,1-1 0,0-2 0,-1 0 0,1-4 0,0-1 0,0-2 0,1 1-383,0-3 0,0-1 63,0 1 1,0-1-43,1 0 1,-1 1 638,0 1 0,-1 1-564,-2 2 1,0 1-805,-1 4 0,-2-1 855,-1-4 0,-3 1-227,-7-22-227,-1 8 73,-7 23 1492,2 18-1668,2 6 1191,-1 1-681,2 6 563,-1 3 480,-1 7 2834,-4 22-3411,4 5 0,1 4 122,2-8 0,0 2-998,-1 17 1,2-1 710,4-16 1,1-1-65,-1 3 0,2 0-273,-1 2 1,1 1-246,1 0 0,0 0-252,1-1 0,1 1 403,4 13 0,2-1 69,-2-14 1,0-2-49,4 11 1,0-3-360,6 8-112,0-16 0,2 0-405,11 13 893,-11-21 1,0-5-322,8-4 201,3-18 775,-6-8 370,9-8 215,1-17 207,-9 2 2582,8-11-2548,-13 8-108,8-26-285,-11 13-921,2-8 58,-17 21 493,-7 19-1275,-5 2 674,-4 7-471,-2 2 658,-4 4 58,-1 1 163,0 4-3,1 2 37,3 0-164,2 11-53,8-7-104,5 7-24,9-11-32,16 3-17,0-5-10,12 0-24,-3-6 233,1-3-1276,2-2 1270,-2-3 6,12-10 17,-13 0-6,8-7-567,-7-6 578,-11 4 11,3-9 18,-10-4-24,-9 8 29,0-9 39,-11 1-33,-2 10 1209,-5-5-1154,-8 8-45,2 10-10,-7 0 733,-3 11-728,6 5 17,-16 14-40,16 1-559,-6 12 531,8-3 12,2 4-334,1 2 323,-1 19-29,5 9-16,2 1-56,11-2-84,6-17-79,7-2-611,18 12 298,-3-15-78,14 5-1375,-10-20 1329,4-6-991,14-4-874,-17-11 0,0-4 1126,22-1-1661,3-14 2530,-30-1 464,1-2 516,-2-3 50,-2-2 157,-3-2 941,4-17-650,-9 9 833,2-12 411,-7 3-291,-3 5-567,-1-5-795,-5 18 706,-2 7-852,-2 12-50,0 2 3237,0 2-3399,0 2-68,-1 2-83,2 3 266,3 17-250,0-2 1,7 25 21,1 12-22,-2-9-1114,-1 10 1109,-6-26-17,0 9 0,-2-12-1,0 6 7,0-17 5,0-3 5,0-4 12,0-3 34,0-3 33,0-1 1265,1-2-1170,1-11-134,1 1-28,1-11 44,2-9 40,7-25-339,-2 10 294,4-14-478,-4 29 506,-1 3-11,0 4-11,0 3-12,0 5-16,-3 3-6,0 2-17,-1 2 236,8 1-258,-4 3 502,8 1-502,-5 3 11,4 2-11,0 2-1,3 4-16,-2 3 12,1 3 4,-2 2 1,-2 4 17,-1 0-23,-2 5 0,-2-1 17,-4 2 6,0 11 11,-4-10-23,0 5-22,-2-14 39,0-4-5,0-4 11,0-4 44,0-2 23,0-3 135,0 0-96,1-13-112,1 1 0,1-11 51,3-10-45,0 6 5,3-11 6,3-1 0,0 10-822,3-6 800,-4 15 5,0 3-11,3 0-3107,-4 7 3102,1 1-1,-4 5-11,6 5 548,-2 3-553,6 4-34,1 11 22,-2-3-22,5 8-11,-5-3-17,0-1-28,0 2-22,-1 0-281,7 13 3488,-6-9-4602,17 24 885,-17-29-1255,19 13 1456,-20-27 146,9-1 157,-10-10 118,1-3 83,1-5 63,-1-3 60,-1-1 80,0-1 392,2-9-304,-4 5 35,2-4 5,-6 9 22,-1 3 847,0-2-948,-3 8-83,-1-1-96,-3 7-106,0 0-33,0 3 5,0 1-17,0 4 11,1 0 1,2 1 5,2-1 0,10 4 0,-2-4 11,7 1 6,-2-6-17,1-1 22,2-2 1,-1-3 16,17-11-34,-14 2 23,18-18-16,-23 12 4,3-8-16,-7 4 0,-2-1 17,-1-1 6,-2-2 44,-2 3-6,-1 0 7,-3 3 21,-2 4 107,-3-2-22,-6 7-124,-2 2 6,-7 6-5,-1 4 5,-13 9-40,5 1-4,-8 10-1,10-1 0,-5 13-11,9-5 34,-4 23-34,15-19-326,2 10 298,7-13 0,3-2-17,11 8 34,2-11-51,19 9 45,-9-18-22,9-1 0,-8-9 5,-1-3-16,17-9 50,-15-1-11,12-9 11,-20 2 0,3-12 11,-6 3-334,1-10 334,-8 6 23,-3 0-6,0 0 44,0-9-16,-2 12 73,2-10-67,-5 21-6,1 0 287,-2 9-321,-1 3-50,0 0 40,2 9-7,1 1 1,3 8 350,-1 2-378,2 4 27,1 2 1,0 3-6,1 1 17,1 2-23,0-1-265,0-1 283,0-1-7,-1-2-16,0-1 0,-2-2-6,0-2-5,-3-3 10,0-3 12,-2-4 277,0-4-255,0-3 0,0-1 40,1-4-45,2-3-6,2-5 11,7-14-16,6-7 16,0-1-369,1 0 369,-5 11 1,0 3-12,-1 1 0,0 3 40,3 1-35,-5 5-4,3 1-24,-5 6 18,0 1 358,1 1-341,2 2-3421,3 1 3404,2 3-47,14 4 41,-6-2-11,10 4 5,-8-6 1,2-1 5,3-1 0,0-3 0,18-1 2,-18-9 1,0-1-3,23-5-105,-25 0 0,-4-1 111,0-7-1,-3-2-10,-4-5 10,-3-5 1,-2-4-6,-3-6-6,-5 5 1,-2-2-1,-1 7 1,-1-2-575,1-12 1,-1-1 582,-1 10 0,-2 1 13,1 0 1,-2-1 14,1-12 0,-1 1 702,-1 14 1,-1 1-720,0-7 0,-2 2 8,-11-10 34,1 19 262,-19 1-301,15 23 11,-10 7-23,14 10 40,-3 21-56,4 0-6,-1 17 951,6 0-945,0 7 249,5-23 0,0 0-238,1 3 0,0 0-509,0 2 0,0 0 503,1 2 0,1 0 3,1-1 1,0 1-7,2-2 1,2 0-43,5 12 1,3 0 8,-2-14 0,1-1-11,5 9 0,0-1-110,11 9-44,-2-4-39,-1-3-2525,-3-4 2429,-4-5-83,-2-5 177,-4-4-458,0-6-263,-2-6 162,-2-4-2514,-2-6-4745,-2-2 8066,-1-2 0,-1 0 0,-2 0 0</inkml:trace>
  <inkml:trace contextRef="#ctx0" brushRef="#br0" timeOffset="4226">8032 1363 15427,'-43'-31'860,"0"1"1,0-1 0,7 5 1437,19 11-2001,-2-3 1200,12 9-1362,2 2-62,4 1 697,0 3-764,5 0 2270,2 2-2293,8 0 498,6 1-537,24 0 5,-4 2-1895,19-1 1879,-11 3 22,0-2 6,1 0-11,-2-1-93,-1-1 92,-3 0 18,-3-2-294,-4-1 299,-1-2 33,-5-2 29,8-7 23,-14 3-2591,5-6 2651,-16 3 1217,-3 0-1183,-4-2 23,-2 1 33,-2-1 112,-2 2-72,-2 1 262,-1 1-308,-2 3 3387,0 1-3408,0 3-52,-1 2-16,1 2-50,0 1-23,-1 2 17,-3 9-39,2 2-45,-3 8 34,4-1-1,2 15-5,2-6-3403,2 10 3364,4-9-28,3 0-29,4 1-49,4-1-376,9 11 112,-6-11-930,11 15 314,-15-23-537,1 4-1972,-7-14 3534,0-1 0,-4-6 0,0-1 0</inkml:trace>
  <inkml:trace contextRef="#ctx0" brushRef="#br0" timeOffset="4406">8605 777 23831,'-17'-39'84,"1"-1"0,0 2 0,5 14-146,10 23-95,1 10-50,1 2-129,2 10-213,3 1-353,3 3-504,2 4-1467,2 3-5568,1-1 8194,-1-4 1,-6-13-1,-2-5 1</inkml:trace>
  <inkml:trace contextRef="#ctx0" brushRef="#br0" timeOffset="5149">8942 1084 22055,'2'-5'2571,"-1"2"-263,-1 3-2297,25 9 6,-15 9-12,24 28-5,-25-6 17,1 13-28,-4-17-4280,-3 14 4235,-1-14-988,-3 9 1028,-1-18-18,-2-4 28,0-6-1617,0-4 1651,1-5 1651,1-4-1606,0-2 1859,1-3-1859,1-4 44,0-4-50,0-5 3392,0-5-3324,9-17 27,7-9-437,4-1 325,-2 17 1,1 1 5,7-6-17,9-7-11,-8 16 12,-1 4-29,-1 4-11,0 4-11,0 4 27,-1 5-27,10 6 0,-9 4-28,7 8-3277,-11 4 3265,-1 4-1221,0 5 1194,-1 3-6,5 17-207,-2 4 84,-9-20 0,-1 0-341,6 15 257,-2-7-23,-2-17-28,1-3-34,3-2-32,3-4 2151,19-3-2107,-7-4 73,16-7-28,8-12-1183,-13-2 1496,-14 3 1,0-1 33,10-9-171,-2-4 222,-2-2 16,-4-4-1815,-3-1 1883,-4-1 27,-4 1-544,1-7 645,-9 13-5,-1-2-56,-9 16 75,-2 6-204,-5 4 1801,-3 3-1841,-7 5 1384,-14 14-1373,-18 21-72,7-4 1129,11-7 1,2 0-1135,5 1-1,-3 8-22,13-15 17,4-3-3010,4-3 2999,3-3 10,18-1 24,-5-7 10,16-1-16,-10-10 67,11-10-23,-10-2 29,6-7 55,-12 3 790,-2-3-711,-2 0 33,-2-1 3645,0-8-3253,0 0-481,-3 6-34,0 5-28,-5 17-56,1 2 6,-1 2-22,1 9 10,1 13-22,1 6-679,3 15 690,0-2 6,1 6-17,-2-9 1,0 1-1,1 24-17,-3-20 1,-1 2-426,-5 4 1,-3-1 388,1-9 0,-1 0 5,-3 11 1,-4 1-118,-5-1 0,-5-1-990,-7 3 0,-2-1 824,0 0 1,-2-1-166,-2-3 1,-3-4-3042,-4-2 0,0-4-1390,13-11 1,0 0 4529,-9 4 0,5-4 1,10-9-1,10-7 0</inkml:trace>
  <inkml:trace contextRef="#ctx0" brushRef="#br0" timeOffset="5998">12181 1611 32767,'21'-57'-457,"0"0"1,-1 3 0,-3 6-389,1-7 586,-2 5 2732,-6 5-2473,-3 5 0,-5 4 0,-5 6-1435,-4 4 899,-32-6 387,10 18 344,-26-4 328,16 21 294,-4 4-320,-3 8-409,-2 6-88,1 5 0,0 5 0,2 5 0,15-8 0,1 3 0,-13 15 0,17-15 0,2 0 0,1 11-54,6-4-709,9-3-88,5-4-79,9-3-181,7-4 271,10-4 412,8-6-1992,5-5 2690,6-5 261,2-4 1076,2-6-388,0-5 460,-1-5-90,-4-6-1161,-3-3-354,-5-4-74,-5-2 0,-5-3-161,-4-3-548,-5 0-192,-4-1-192,-4 0-59,-3 2 424,-2 2-308,-2 3 378,-1 3 363,-2 4-179,-1 6 25,-1 3 3072,-2 4-2791,1 5 871,-1 10-809,1 5 8,0 12 519,1 4-475,0 7 46,0 7-409,2 8 400,2-5 0,1 2-1668,1-8 1,0 1 1684,1 13 1,0 4-8,4 6 0,1 4-743,-4-16 1,1 1 0,-1 1 720,1 0 1,0 0 0,-1 0-221,-1 0 0,0 1 1,-1-3 158,0 5 0,-1-3-6,-1 0 1,0 0-9,0-4 1,0-2 13,-1-3 1,0-2 22,0-6 0,0-1-61,-2 19-22,-2-14-90,-1-10 8,-5-9-404,-2-9-1674,-9-11 1462,5-10-8225,-2-6 9072,10-2 1,5 10 0,3 2 0</inkml:trace>
  <inkml:trace contextRef="#ctx0" brushRef="#br0" timeOffset="7155">12612 1055 24340,'45'-15'196,"-4"10"-1860,-15 32 1681,2 4-6,2 4-5,0 3-18,-2 4-2,-11-9 0,-2 1-3222,3 19 3236,-9-19 0,-2 1 0,-4 10 456,-9-4-473,-4-4 34,-9-5-6,-4-7 6,-4-3 17,-5-7-6,1-3 16,0-6-282,1-2 322,4-5 23,3-4 534,5-3-509,4-6 111,6-10-159,7 3-28,6-8-22,6 7 2951,6 1-2946,17-9-49,-3 8-180,12-5 194,-7 11-4,3 2 6,2 1-23,-10 5 0,1 0 6,18-3 2,-6 4 1,-1 0 3,8-1 2,-18 4 0,-1 0 479,8-1-470,11-5-1,-17 2 6,17-9 1,-20 2-18,-3-1 23,-9 1-6,-11 4 6,-2 2 5,-3-2-22,0 3 11,-3-4 1063,-7 0-1068,0 3 16,-9 2 0,2 6 6,-5 5 12,-2 1-18,-4 6 17,-3 3-234,0 4 223,0 1 5,-13 28-21,19-17-1,5 6 0,4 0-5,10-5 10,6 15 7,9-25-6,4-3-6,4-3-3301,2-4 3323,0-3 23,0-3-119,-1-3 119,-2-3 17,-1-4-17,-1-3 0,-3-4 11,1-3-11,-2-1-2072,1-4 2077,-3 0-87,5-15 82,-5 9-5,3-11 10,-6 11 6,0 1 1,-1 3 2177,-2 3-2077,0-3 130,-2 8-259,-1 1-6,-2 7 3280,0 5-3318,0 0 334,-3 6-341,0 2 12,-4 7-28,2 3 0,-1 5-16,1 4-18,2 3-39,1 2-11,1 3-33,2 0-3432,3 2 3353,1 0-73,3-1-50,2-1-34,1-3-45,2-2 11,1-5 29,0-3 50,3-6-78,10-4 324,-4-5 62,7-6 45,-7-6 128,9-11-21,-7 0 21,4-9 2996,-12 3-2939,-2-1 28,-2-4 223,4-14-211,-6 8-1387,3-9 1425,-6 15 5,-1 3-16,-1 4-23,-2 4 384,-2 4-446,0 4-32,-2 3-63,1 3 1434,-1 1-1512,0 12 6,0 12-12,2 5 7,0 11 10,2-4-466,2 3 449,0 2-10,2 2-6,1 0 5,1 1 0,-1 0-10,-1 0 4,-2-1 1,-3 10 17,-1-14-6,-2 3 11,0-23-5,0-5 5,-2-5 0,0-4 6,-6-8-6,2-3-225,-10-21 220,5 3 5,-5-15-385,5 4 385,0-3-5,1-5 5,2-5 6,2-4-1246,4-4 1240,0-4 1,2-2-4,2 20 0,2-1 3,-2 12 1,1-1-10,3-7 1,0 0 14,5-11-6,2 4-5,1 4 2,4 10 1,1 2-15,6-5 21,-4 11 0,0 3-15,4 10 0,1 3-5,2 6 5,15 2 0,-10 7 11,13 4-11,-16 5-75,-1 5 69,-2 4 1229,-3 5-1229,-5 5-5,-4 5-647,-7 0 625,-4 2-1,-11-3 1,-7 0-12,-11-3-22,-8-1-34,-7-3-67,-3-2 83,-2-2-688,9-7 0,1-2-1137,-6 3 566,-16 6-1283,41-22 2627,3-2 0,8-2 0,0 0 0</inkml:trace>
  <inkml:trace contextRef="#ctx0" brushRef="#br0" timeOffset="7531">14502 651 23857,'18'57'127,"-1"-1"0,-1-2 1,-4-5-50,-12 3-5,0 3 25,0-4 0,1 1-79,-1-19 1,1-1 2,1 17 1,-1-2 5,3-4 0,0-4-11,0-5-1,0-5-10,-1-5 11,0-6 11,0-4 972,-1-5-787,-1-4 263,1-4-308,0-6 58,1-5-164,1-6 415,1-6-365,6-19-50,-1 6-3398,4-16 3392,0 13 22,2 0-5,2 1 106,14-9-106,-5 13-336,9-7 308,-9 19 5,0 2-16,-2 4-6,-1 5-6,-1 4-16,11 7-1,-8 6 1,10 5-12,-10 8-11,2 4 3218,-1 4-3263,2 4-44,-2 3-79,-1 3-305,-10-8 0,0 1-1221,4 17 313,-9-16 1,-1 0 837,-3 15 0,-5-22 1,0-2-1</inkml:trace>
  <inkml:trace contextRef="#ctx0" brushRef="#br0" timeOffset="8191">16755 1271 32767,'-34'-14'0,"7"10"0,23 31 0,2 3 0,3 2 0,4 1 0,8-3 0,4-1 0,9 8-406,5-5 0,3-4-1262,5-8 1151,16 2 1262,-16-15 506,-2-4-250,-1-4-1001,-4-5 0,-3-5 0,-4-5 0,-3-5 0,4-15 0,-9 5 0,5-26 0,-11 6 0,-2 0 0,-4 5 0,-4 17-229,-1 4-1037,0 4 535,0 4 107,0 4 104,-1 4 20,-2 4 734,2 2-728,-1 2 133,0 8-148,1 1-209,-1 9-268,2 1-1844,2 5 510,3 1-3903,3 2 6220,6 5 0,-6-16 1,0 0-1</inkml:trace>
  <inkml:trace contextRef="#ctx0" brushRef="#br0" timeOffset="8631">17772 1153 23539,'-4'-44'616,"1"0"1,0 4 0,0 8-280,-2 18-89,2 6-78,0 2-70,1 4-79,2 1-22,-1 8 12,3 2 5,1 11-11,3 3-5,2 6-234,2 5 223,0 4 5,1 3 14,-3-11 1,0 2-9,2 1 0,-1 0 2,0 1 1,0-2-3,8 26 0,-7-23-39,7 19 22,-7-24 1,3 13-29,-10-29-6,-1-3 12,-2-2 11,-1-4 28,-7-1 0,-1-4-17,-8-2 12,-1-4 221,-2-3-221,-3-4 10,-3-3-5,-12-14 0,8 5 17,-7-11 0,15 7-17,3 0 11,4-1-5,4 0-1,2 2 35,2-7-29,3 10 6,-1-4 11,2 13-12,0 1 12,0 4-16,0 1-12,0 5-34,2 2 12,-1 2-6,-1 1 22,-1 5 17,-3 5 6,-3 5-6,-3 5-5,-2 3-3381,-2 3 3363,1 1-28,-5 16 6,8-10-44,-3 12-590,9-13 404,0 1-246,3-1-2867,1 17 3377,2-9 0,1-5 0,0-17 0</inkml:trace>
  <inkml:trace contextRef="#ctx0" brushRef="#br0" timeOffset="8881">18219 1094 26284,'-18'0'-17,"2"7"-28,6 28-5677,3 3 5582,2 3-44,2 2 1070,1 1-1307,1 0-167,1-1-297,3-2-408,1-3-1960,4-4-1166,1-4 4110,3-4 0,-6-12 0,0-3 1</inkml:trace>
  <inkml:trace contextRef="#ctx0" brushRef="#br0" timeOffset="9055">18381 826 19787,'-5'-8'2223,"1"2"-1646,4 6 336,0 0-930,-62-55-50,42 43-79,-16-14 1,5 10-4420,25 31 4089,1 14-499,6-2-8856,10 20 9269,-4-17 0,4 3 0,-7-24 0</inkml:trace>
  <inkml:trace contextRef="#ctx0" brushRef="#br0" timeOffset="9784">18684 1163 27079,'15'28'45,"-3"10"-5705,-14 17 5665,0-1-16,1-17-277,1-3 265,-2-4 1042,1-6-1030,0-4 11,1-6 0,0-5 2661,0-3-2644,0-4 2240,1-1-2234,3-4-1,3-2 17,22-20 1,6-4-12,0-3-363,4-2 0,0 0 363,-6 1-5,2 0-6,-2 0-1,1 3-4,-2 4-1,10-3-11,-12 12-11,5 2-23,-17 11 12,-3 4-18,-3 6-4,-3 5-7,-2 7-10,-1 6-18,-1 6 1,-2 2-2735,-1 5 2701,0 1-39,1 0-39,1 0-342,8 12-191,8-4 79,13 2 442,0-19 73,4-14 29,9-15 105,-9-4 23,14-6 90,5-12-93,-25 7 0,0-2 48,0 1 0,0-1 72,7-9 1,-2 0 10,4-7 52,-7 6 0,-3 0-413,0-2 810,6-9-490,-26 22 19,-4 2-72,-13 9-34,-7 3 154,-8 3-154,-6 4-11,-3 3-6,-1 8 0,0 3 6,-8 5 1177,9-3 1,2 0-1206,4 4 17,5-1-23,4-2 23,4-1 679,4-3-697,3 2 1,4-6 0,4-1 195,2-5-173,5-5 73,10 0-28,-2-6 45,8-2 920,0-13-898,-5 1 45,3-10-3386,-9 4 3386,-1-3-1430,-2 1 1397,0-1-1829,0 0 1811,0 3-21,-1 2-34,8-4-62,-8 12 0,5-1 1795,-4 22-1795,-3 6 0,4 15 949,-2 8-949,-2 11 0,-5-4 0,0 3 642,-1-8 1,-2 1-643,0 15 0,-1 1 0,-2-13 0,-2 3 0,-2-3 0,-2 6 0,-2 1 0,1-4-36,1-4 0,-1-2 0,0 3-25,-2 4 1,-1 5 0,-1 0 0,0-6-142,-5 9 1,-1-4-121,-1 1 0,-4 0-515,2-8 1,-4 1 0,1-2-1108,-4 3 1,0-1 1943,1-7 0,-2 1 0,5-6 0,-6 2 0,3-6 0</inkml:trace>
  <inkml:trace contextRef="#ctx0" brushRef="#br0" timeOffset="10681">21198 1474 32767,'21'-48'0,"-1"0"0,0 3 0,-5 6 0,-5 3-562,-3 0 234,2-18 251,0-1-176,1 0 129,0 10-1284,-5 20 1272,1 5 156,-3 5 14,-1 6 59,-1 5 2648,-1 2-2741,1 14 0,-1 2-82,0 17-403,0 3-134,0 8-802,0 4 948,-3 6-18,0 3-2540,-5 2 3307,0 1-1091,1-17 1,-1 1 1174,-3 19-377,3-22 1,-1-2 452,-2 7 548,-2 5-513,2-15 62,1-4-95,5-17 79,3-10 1943,2-6-3142,0-3 3153,0-7-2601,2-7-303,0-6-35,2-7-70,2-6-197,0-5-289,1-6 1437,0-4-418,2-5-66,0-1-59,1-1-36,1 1-132,1 1 248,0 2-1668,0 4 1689,1 1-142,-1 5-24,0 5-19,0 5-75,0 6 74,1 5 1069,10 0-1023,-3 10 87,9 0-260,28 20 17,-18 5 1092,2 6 1,1 7-868,-12 5 0,-4 3-1595,3 0 0,-2 2 1564,-1 4 1,-4 0-43,-6-7 1,-2 0 122,1-1 0,-1 2-250,9 25 1,-1 0-989,-8-20 0,-1 0 1037,6 19 0,-2-2-435,-5-2-1594,-4 10-398,-4-19-7153,-3 4 9723,-3-25 0,-1-10 0,2-5 1</inkml:trace>
  <inkml:trace contextRef="#ctx0" brushRef="#br0" timeOffset="10881">21545 1357 18560,'-3'-6'3034,"0"2"-83,3 4-2916,-19-61-475,21 43 431,-9-15 0,6 2-284,62 25 29,-25 4 1,3 0 56,7 0 1,2 1-1275,-2 0 1,-1 1 1122,-9 0 0,-2 0-152,3 0 0,0 1-1212,0-1 1,0 1 452,0 0 0,0 0-803,-1 0 0,0 1 1999,4-1 0,-3 0 1,4 0-1,-3 0 1</inkml:trace>
  <inkml:trace contextRef="#ctx0" brushRef="#br0" timeOffset="11281">22827 1150 22769,'-47'-22'254,"-1"-1"0,4 3 0,4 8-75,1 21-44,-3 5-1232,-2 3 1187,1 3-29,1 2-10,3 2-1,-6 14-33,15-10-17,-1 9 428,18-13-417,7-1-5,3-2 5,8-2 0,4-2-2953,9-4 2998,20-2-199,-3-5 183,14-4 16,-10-8-1784,2-4 1812,-1-7 6,-1-3-1,-4-4 1,-1-5 11,-4-1 1440,-3-4-1446,-4-3-5,-4-3-5,-4-3-7,-4-5-16,-1-3 10,-4-4 1,-1-2 17,-1-1 50,-1 3 5,0 2 46,-1 3-1,0 7 165,0 4-153,-2 7-68,1 5-5,-1 6-39,-1 5 3003,0 4-3081,0 5-24,-1 5 18,0 9-23,0 7-16,-2 12 5,0 10-2261,-2 11 2267,0 13 13,3-26 1,0 1-290,0 5 1,1 0 258,-1 3 0,0 1-429,0 1 1,-1 2 377,0 1 1,0 0-46,-1-1 1,-1 0-54,1 1 1,-2-2-99,1-1 0,-1-1-160,1-1 1,-1-2-269,2-2 0,0-1-919,1-3 1,0-1 1632,2 0 0,1-2 0,-1 2 0,2-5 0</inkml:trace>
  <inkml:trace contextRef="#ctx0" brushRef="#br0" timeOffset="11698">23398 1339 23702,'-46'25'54,"0"-1"0,3-2 0,9 2 25,14 13-63,5-9 1,-4 7 11,5-14 73,-2 2 39,6-9 403,-5 0-218,10-11-16,0-3-80,3-6-16,0-4-11,1-5-34,0-4-12,1-5-16,2-3-3392,3-3 3387,3-3-1935,4-3 1912,3-1-1121,3 0 1116,3 2-1266,1 1 1271,0 4 100,7-4 1149,-5 8-1327,-2 4-51,-9 11 23,-8 8-6,-2 4 1523,10 24-1517,-3-2 2,1 8 1,-1 3-9,1 11 570,-5-13 0,-1 1-581,0 17-6,-3 3-5,-1 2-34,-3 1-17,-2 1-45,-1-17 1,-2 2-200,-5 9 1,-2 0 125,3-8 1,0-2-87,-4 3 0,-1-5-485,-2-4 2880,-3-5-7692,-10 6 5574,5-10 0,4-4 0,10-14 0</inkml:trace>
  <inkml:trace contextRef="#ctx0" brushRef="#br0" timeOffset="12182">23460 737 32767,'-8'-12'-9831</inkml:trace>
  <inkml:trace contextRef="#ctx0" brushRef="#br0" timeOffset="12840">24107 1359 29394,'2'-7'-923,"-1"2"419,-1 5 3119,0 0-943,6-61-1159,-8 19-513,3 4 0,0 1 0,-9 0 0,-4 14-3628,2 7 3128,-5-3-2101,2 9 1323,-1 4 1412,-14 2 554,3 4 139,-12 5 578,6 4 183,-3 5-180,0 2 549,-1 4-1957,3 3 0,0 2 0,5 2 0,3 1 0,5 1 0,4-1-1078,6-1-63,4 0-54,5-2 332,6-1-118,13 7 191,28 1 438,-6-6-163,17-7 616,-24-15 2522,-2-3-2184,11-8-46,-14-1 107,7-9-45,-17-1-3757,-2-1 3183,-3-4-260,-3 0-1379,-2-3 1362,-3 0-1668,-1-13 1667,-3 10-18,-1-9 39,-1 15 160,0 3 1807,0 4-1730,-1 3 1332,1 3-1146,-2 4-51,1 3 3284,0 1-3376,0 2 324,-2 4-266,1 3 1,-2 7 3,0 4-24,2 3 41,0 4-78,2 17-8,-1-8-20,3 14-297,7 2-68,1-11 90,8 10-2362,-1-21 1,2-2 1426,7 5-762,17 12-2633,-17-29 4729,4-5 0,-15-5 0,0-2 0</inkml:trace>
  <inkml:trace contextRef="#ctx0" brushRef="#br0" timeOffset="13463">24647 1381 7425,'4'-7'5027,"0"1"-3768,-4 6 222,0 0-995,24-63-3701,-17 43 3421,6-16 1,-2 3 156,-13 23 751,-1 1-822,-2 3-12,0 0 22,1 2 12,0 1 44,0 1 2897,1 0-2841,1 1 34,0 0 599,1 0-548,0 0-46,-2 0-71,2-1 268,-1 1-376,1-2-16,0 1-23,1 0-22,-1 0-1,1 1-55,-1-1-11,1 1-17,0 0 67,0-1-107,0 0-22,0 0-22,0 0 28,0-2-11,0 1 10,0-1 18,1 1-17,-1-1 6,0 1-6,1-1-1,-1 1 1,1-1 67,-1 1-56,0 0-11,0 1 213,0 1-281,-4 6 1,1 0-6,-4 7 22,0 4-11,-2 2 12,-7 19-6,4-6-995,-5 13 995,4-10-11,0 2 5,1 0-7,3-5 1,1 1 0,-3 15 6,-1 10-779,8-27 779,4-14 6,0-5 67,0-2 909,0-5-836,0 0 249,0-4-238,4-2 797,1-2-926,6-4 23,9-11-29,-3 1-5,8-7-293,-8 4 265,0-1 6,0-3-12,1-1 6,1-2 6,1-1-12,2 1 6,0 1-5,10-7 10,-7 12 6,6-4-22,-11 14 22,0 3-11,-1 4-5,0 1 10,0 3-27,0 2 0,0 3-18,0 4-10,-1 4-17,-1 5-17,-1 3-28,-1 3 57,-3 3-107,-1 2-51,-2 0-78,-1 2-123,-1 0-208,0-1-303,0-1-435,1-1-988,0-2-2855,3-2 4372,2 0 0,-5-10 1,0-3-1</inkml:trace>
  <inkml:trace contextRef="#ctx0" brushRef="#br0" timeOffset="13722">25640 1343 16103,'23'-48'913,"-1"0"0,-1 5 0,-5 7-208,-9 16 342,-2 4-504,-4 4 420,0 4-632,-3 2 372,-8 3-557,-2 2-12,-11 6-16,-1 4-6,-5 4 302,-2 3-330,-1 2-22,2 4-17,0 2-17,4 2-17,2 3 0,-5 16-11,10-9-17,-2 11-5,13-13-45,2 0-631,3-1 518,2 0-122,4-2-174,2 0-241,7-2-241,4-2-207,4-3-252,4-5-448,3-3-1059,4-4-728,2-5-1282,3-4 3101,-4-2 1833,-3-1 0,-15 0 0,-5 0 0</inkml:trace>
  <inkml:trace contextRef="#ctx0" brushRef="#br0" timeOffset="14412">25999 1542 19276,'9'-41'595,"0"0"1,0 3 0,-5 9-159,-9 23 566,1 1-667,-1 0 158,2 2-270,0 0 66,1 2-951,2 0 746,-1 5-197,1-2-68,0 4 80,0-4 77,0 0 488,0-1-392,-2-4 5,1 1 107,-2-5-84,2 3 16,0-1 7,1 1-12,0-1 5,0 0-5,0-2 252,1-8-218,0 3-1,1-7 7,-1 9 10,-1-2-16,1 2 5,-1-1-11,1 1-5,-1 0-12,0 2-17,-1 0-5,-1 2-22,0 0-18,-2 0 1,0 2-12,0 0 1,-1 1-1,1 0-5,-1 1-6,2 1-5,0 0 38,2 1-60,0 1-12,1 3 11,0 4 0,0 4 6,0 5 5,-1 4 1,0 4-12,-1 2-244,2 2 256,-1 0-6,1 0 11,1-1-23,3-1 18,3-2-23,5-2 0,3-3 11,2-1-6,3-5-5,2-1 12,0-4-12,1-4-6,2-3 17,0-1 6,2-4 17,1-2-6,0-5 44,14-9-27,-12 2 50,8-8 29,-13 5 32,-2-2 192,5-13-164,-9 8 1,2-7 6,-11 14-23,-2 3-150,-3 5-18,-2 3 0,-2 4 0,0 2 0,-8 11 0,-3 3-3310,-8 12 3310,-4 5 0,-3 6-53,-5 7 53,6-6 0,-2 3 0,6-8 0,-1 2-285,-7 10 1,0 4 284,-1 5 0,1 0-1004,8-10 1,-1 1 840,-4 13 0,2 0-327,8-13 0,2-2 168,1 1 1,1 2-2942,1 0 1,0 2 3262,-2 8 0,2-3 0,-2 4 0,1 0 0</inkml:trace>
  <inkml:trace contextRef="#ctx0" brushRef="#br0" timeOffset="16379">27271 1319 32767,'12'-45'0,"1"1"0,-1-1 0,1-5 0,0 5 0,5-10 0,-12 33 0,-2 5 0,-2 4 0,0 5 0,-2 2-593,0 4 0,0 1-68,0 6-69,0 5 159,-3 7 182,-2 9 123,-3 6 132,-5 7-879,1-5 0,-1 2 1195,-10 21-48,8-18 0,0 1 339,-7 17-101,3 0-166,2-3-71,6-2-750,6-20 1,3-1 529,0 14-80,5 6-155,5-22-468,4-4 65,4-3 260,1-4 182,3-2 318,2-4 306,3-2 211,3-4 304,3-3 1660,5-2-1248,3-3-128,5-2-63,2-4-499,0-4-580,-1-4 0,-2-2 0,-5-4 0,-4-1 0,-5-3 0,-3 0 0,-4 0 0,-4 1 0,-2 1 0,-4 3 0,-4 1 0,-2 4 0,-3 2 0,-3 2 0,0 0 0,-2 5-268,-1-2-718,0 6 345,0 0 271,1 2 515,-1 1 744,2 0 342,-2 2-1231,1 3 0,-2 4 0,-2 4 0,0 3 0,-2 3 0,2 3 0,1 0 0,1 2 0,3 0 0,0 1 0,4-1-920,3 1-276,4-2-67,3 2-416,12 6 401,-4-9-802,9 5 2200,-5-11 1,-12-9-1,-1 1 1</inkml:trace>
  <inkml:trace contextRef="#ctx0" brushRef="#br0" timeOffset="16576">28142 1272 32767,'-4'-6'-2758,"0"0"1324,4 6 2099,0 0-750,-40-42-1666,33 38 203,-28-28-4823,53 62-2536,-4-8 8428,6 7 1,-12-19 0,-3-4-1</inkml:trace>
  <inkml:trace contextRef="#ctx0" brushRef="#br0" timeOffset="16856">28429 1477 24077,'0'-5'-1,"0"2"2915,0 3-2871,-34-60-2774,22 43 2577,-6-17 1,-1 7 655,11 25-693,4 2-365,-3 9 401,5 1 88,0 9-225,2-2 1551,3 5-1175,10 11-57,3-6-2,10 10-28,9-6 1,3-1-728,4 4 772,-1-3 1,-2-1 23,-7-8-5,-3 1-62,-5-2-36,-6 0-67,-7-2-395,-10 9-3377,-42 12 1242,11-13 2376,-2-9 0,2-5 0,11-8 0,2-2 0</inkml:trace>
  <inkml:trace contextRef="#ctx0" brushRef="#br0" timeOffset="17043">28448 1376 21260,'0'-5'1216,"0"1"1887,0 4-3316,-62 22 171,39-2-3,-13-1 0,1 3-48,18 13-740,2 2-750,-4 20 347,8-11-2585,1 14-6010,8-23 9278,2-5 0,0-15 1,0-7-1</inkml:trace>
  <inkml:trace contextRef="#ctx0" brushRef="#br0" timeOffset="17340">29036 1722 27769,'22'-53'185,"0"0"1,-2 3 0,-3 4-314,-4-9-5865,-4 1 5884,-6 3-45,-1 2 994,-9-14-884,1 18 157,-8-8-161,-5 16-207,3 13 228,-5-2 25,7 15 110,3 5 2947,1 2-2890,2 4 1052,1 4-1196,-3 14-25,2 2-35,-2 15 53,4-3-94,3 7-25,1 6-37,4 4-36,3 5-522,3 2 691,1-15 1,3 1 8,-4-11 0,2 0-47,8 20 1,2-2-31,6 5-444,-9-21 1,1-1 347,8 9-108,-2-3-171,-1-4-2992,-3-2 2432,-2-5-553,-3-3-8266,1 0 8482,-6-9 1,-1-2-1,-6-10 1</inkml:trace>
  <inkml:trace contextRef="#ctx0" brushRef="#br0" timeOffset="17514">28938 1636 32453,'23'-39'-391,"1"0"0,12 1 0,2 11 1028,3 24-2514,-9 2 1,0 1 2261,6 3-5671,12 6-3435,-16-1 8406,5 3 0,-27-7 0,-6-2 0</inkml:trace>
  <inkml:trace contextRef="#ctx0" brushRef="#br0" timeOffset="18617">1692 3125 8661,'51'-9'410,"0"1"1,-1 0-1,1-1 1,-1 1-1,12-2 1,-4 0 0,2 1-638,-9 2 1,2 1 0,-1 0 0,-4 1 304,17-1 1,-4 0-51,-17 3 0,1-1 0,0 0 13,3 0 1,-1 0 0,1 0-31,2 0 0,0 1 0,1-1-95,1 0 0,1 0 1,0 0 81,1 1 0,1-1 0,0 0-142,1 0 0,1 0 0,0 0 144,2 0 0,0 0 0,0 0-4,3 0 1,0-1-1,0 1 4,-15 1 0,1-1 0,0 1 0,0-1-56,2 1 0,0 0 0,0-1 0,0 1 56,2-1 0,-1 1 0,1-1 0,0 0 5,1 1 1,0-1-1,1 1 1,0-1 2,-1 1 1,1 0-1,1-1 1,3 1 3,-6 0 0,3 0 0,2 0 0,0-1 0,0 1 0,-4 0-3,1 1 0,-3-1 0,-1 1 0,1-1 0,3 1-4,1-1 1,1 0 0,2 0-1,0 0 1,1 0 0,0 1 6,1-1 0,1 1 0,1-1 0,-1 1 0,-1 0 1,-2-1-5,0 1 1,-2 0 0,0-1 0,0 1 0,3 0-3,1 0 1,4 0 0,1-1-1,0 1 1,-2 0 0,-3 1 7,-3-1 1,-2 0-1,-2 0 1,0 1-1,1-1 0,1 1 1,0-1 0,0 1 0,1 0-1,-1-1-2,1 1 1,1-1-1,-1 1 1,1-1 0,0 1 0,0-1 0,1 1 1,-1 0-1,1-1 1,0 1-2,0-1 0,1 1 1,0-1-1,0 1 0,0-1 1,0 0 1,-1 1-1,1 0 1,2-1 0,3 1 3,-12-1 1,3 1-1,2-1 1,2 0-1,-1 0 1,0 1-1,-1-1 1,-3 0-9,7 0 0,-3 1 1,-1-1-1,1 0 0,0 0 1,4 0-4,-6 0 0,2 1 0,2-1 1,0 0-1,1 0 0,-2 0 1,-1 0-1,-3 0 1,4 0 1,-3 0-1,-1 0 1,-1 0-1,0 0 1,2 0-2,0 0 1,1 0-1,-1 0 1,1 0-1,0 1 1,0-1 2,0 0 0,1 0 1,-1 0-1,1 0 1,-1 1-1,1-1-4,1 0 1,0 0 0,-1 0-1,1 0 1,0 0 0,0 1 2,1-1 0,-1 0 1,1 1-1,-1-1 1,1 0-1,0 1-1,0-1 1,1 0-1,-1 0 1,0 1-1,1-1 1,0 0-2,0 0 1,0 1-1,0-1 1,0 1-1,1-1 1,-1 1 1,0-1 0,-1 1 1,0-1-1,0 0 1,3 1-1,3-1 2,-10 1 0,3 0 0,1-1 0,2 1 0,1 0 0,-1 0 0,-1-1 0,-1 1 0,-2 0-2,4 0 0,-2-1 0,-2 1 0,0 0 0,1 0 0,1 0 0,2 0 2,-4 0 1,3 0-1,1 0 1,1 0 0,0 0-1,-1 0 1,0 0 0,-3 0-1,-2 0 3,1 0 1,-3 0 0,-2 0-1,-1 1 1,1-1 0,2 0-1,3 1 18,0-1 0,2 1 0,3-1 0,1 1 1,0-1-1,0 1 0,0 0 0,-2 0 0,-3-1-6,5 1 1,-2 0 0,-2-1-1,-1 1 1,2 0 0,0-1 0,4 1-4,-6 0 0,4 0 1,0 0-1,2 0 1,0-1-1,0 1 0,-2 0 1,-2 0-1,-2 1 6,0-1 1,-1 0 0,-2 0 0,-1 1 0,-1-1 0,1 1 0,1-1-1,0 1 0,1-1 0,-1 1 0,1 0 0,-1 0 0,1-1 0,-1 1-3,1 0 1,0 0-1,0 1 1,-1-1 0,1 0-1,0 0 1,0 0-5,0 1 1,0-1-1,0 1 1,0-1 0,0 1-1,0-1 1,0 1-2,0-1 1,0 1 0,0-1 0,0 1 0,0-1 0,0 1 0,1 0-3,-1-1 0,0 1 1,0 0-1,0-1 1,0 1-1,0 0 1,0 0-3,0-1 1,0 1 0,0 0 0,0-1 0,0 1-1,0 0 1,0 0 2,0 0 0,0 0 0,0 0 1,0 0-1,-1 0 0,1 0 1,0-1-8,-1 1 1,1 0 0,-1 0 0,0 0 0,0 0-1,0 0 1,0 0 3,0 0 0,0 0 0,0 0 0,-1 0 0,1 1 1,0-1-1,-1 0-6,0 0 0,-2 0 1,1 1-1,0-1 1,0 0-1,3 0 1,1 1 0,-2 0 0,3 0 0,2 0 0,1 0 1,0 0-1,0 0 0,-1 0 0,-1 0 0,-3 0-6,4 0 1,-3 1 0,-1-2-1,-1 1 1,1 1 0,1-1 0,2 0 0,-5 0 1,3 0 0,1 1 0,0-1 0,1 1 0,-1 0 0,-1-1-1,-2 0 1,-3 1-2,7-1 1,-2 1 0,-2 0-1,-2-1 1,1 1 0,0 0 1,-1-1 1,1 1-1,-1 0 1,0-1-1,-1 1 1,0 0-3,10 0 1,-2 0-1,1 1 1,-1-1 0,0 0-6,-3 1 0,1-1 0,-1 0 0,-1 0 0,1 1-6,-3-1 0,-1 0 1,1 0-1,-2 1 1,1-1-16,10 1 0,-1 0 0,0 0 0,-1 1-21,-2-1 0,-2 0 0,0 0 0,0 0-33,-4 0 1,0 0-1,0 0 1,-1 0-79,-3 0 1,0 0-1,-1 0 1,-1-1-354,14 3 0,-2-1 0,-1 1-991,-3-2 0,0 1 0,-3-1-875,-5 0 0,-2 0 1,-2 0 2371,14 1 0,-7-1 0,4 0 0,-25-2 0</inkml:trace>
  <inkml:trace contextRef="#ctx0" brushRef="#br0" timeOffset="19365">30375 1153 29283,'-48'18'-502,"0"0"1,4-2-1,8 1-1201,17 8 491,4-1 432,4 0 373,6-3 8,2-2 75,2-3-860,2-2 465,1-2 558,3 0 168,-2-5 193,3 0 279,-3-5 70,3-1 239,0-1-85,3 0-369,2-1 303,15-11-199,-4-3-237,5-5-99,-11 1-139,-8 6-262,-1-1-41,-3 1 400,-2-5-194,-1 1-57,-1 0 31,-3 2-51,-1 9-2,-1-1 8,-1 5-10,0 1-3,-3 1 22,-2 4-84,-4 1-95,-1 5-135,-3 1-174,0 3-2116,-4 9-113,7-4-1763,0 8 4676,9-2 0,4-12 0,1 0 0</inkml:trace>
  <inkml:trace contextRef="#ctx0" brushRef="#br0" timeOffset="19704">30252 1773 31621,'-26'22'-46,"-1"0"0,-12 16-236,44-26-1832,3 0 1437,1-1 495,2-2 952,14 5-106,-7-7-4091,10 3 4339,-12-8 623,8-2 1092,-8-2-1215,5-2-1412,-9-3 0,-2-2 0,-2-3 0,-2-2 0,-2-3 0,-3-12-233,-3 5-2742,-5-7 101,-4 9 1289,-6 1 727,-4 3 719,-4 0 505,-4 4 592,-3 1-164,-18 3 532,12 5-5939,-21 4-1014,32 5 6090,-3 2 0,22-2 1,4-2-1</inkml:trace>
  <inkml:trace contextRef="#ctx0" brushRef="#br0" timeOffset="20481">23909 2860 18982,'-47'4'1420,"0"0"1,4-1 0,7 0-106,17-3-322,3 1-39,4-1-213,4 0-202,2 0-173,4 0 598,1 0 85,8 0-72,3 0 34,10 0-397,3 0-614,7 0 0,27 0 0,-8 0 0,-14 0 0,2 1 0,8 0 0,1 1 0,-8-1 0,1 0 0,16 1 0,0 1 0,-10-2 0,-1 0 0,6-1 0,1 1 0,5-1 0,1 1 0,-15-2 0,0 1 0,1-1 0,4 0 0,0 0 0,5 0 0,6-2 0,7 1 0,1-1 0,-3 0-300,-10 0 0,-3 0 0,2 0 1,5 0 318,-5 0-1,6 0 1,2 0 0,2 0 0,0-1 0,-3 1 0,-5 0-318,2 0 1,-4 1-1,-2-1 1,1 0-1,3 0 313,2 0 1,4 0-1,1 0 1,0 0-1,-2 0 1,-3 1-244,9-2 0,-4 2 0,1-1 1,3 0 224,-9 0 0,2 0 0,2 1 0,1-1 0,0 0 0,-1 0-52,1 0 1,-1 0-1,1 0 1,0 0-1,-1 0 1,1 0 38,-2 0 1,1 0 0,0 0 0,0 0 0,-1 0 0,-2 0-14,7-1 1,-1 1 0,-1 0-1,-2-1 1,-4 1 10,-4 0 0,-4-1 0,-1 1 1,0 0 104,14-2 0,-1 1 1,0 0-117,-2 0 0,-1 0 1,-1-1 3,-2 1 0,-1 0 0,0 0 7,-2 0 1,-1 0 0,-1 0 65,-1 1 0,-1-1 1,-1 1-65,-1-1 1,-1 1 0,0 0-14,18-2 1,0 1-53,-4-1 1,-1 0 8,-3 1 1,-2-1 361,-4 1 1,1-1-354,10-1 0,-1 0 1,-17 1 1,-2 1 12,10-2 1,-4 1-43,6 0 9,-8-1 987,-7 2-895,-6 0 1562,-7 2-1570,-4 0 1763,-4 0-1764,-4 1 0,-3 0 0,-1 0 0,-2 0 0,-1 0 0,0 1 0,-2-1 0,0 1 0,-1-2-2642,1 1 2455,0-2 0,-1 2 0,0-1 0</inkml:trace>
  <inkml:trace contextRef="#ctx0" brushRef="#br0" timeOffset="42113">1759 4062 21624,'0'-45'474,"-1"0"0,1 5 0,0 8-143,-2 20 607,0 6-820,-1 3 160,0 1-334,1 2 147,0 4-108,0 3 423,0 8-389,-1 6 6,-2 24-57,-1 13-1873,0 5 1842,3-31 1,0 0-110,0 15-1127,0 0 1004,1 2-123,0 0-185,2-1-665,-2-3 340,2-2-162,-1-5-185,-1-3-130,-1-4-105,-2-4 0,-1-5 229,-1-3 1835,-2-5-1040,0-3 1616,0-4-876,-2-4 885,2-4-566,-1-4 169,1-5 116,1-5 192,1-5 128,0-5-39,1-3-89,-1-7-152,0-5-400,1-5 165,2 10 0,1-4-1165,0-2 0,0-1 675,1 1 0,0-1-26,1 3 1,0 2 157,2-12-960,1 2 892,3 5-55,3 3-52,2 5-38,5 3-379,3 3 339,6 2-11,5 4 17,27-5-1355,-5 10 1302,-15 6 0,0 3 8,25 0-11,2 4 0,-30 4 0,0 2-3,0 0 0,0 3 0,-1 1 1,0 2 185,0 2 1,-1 2-201,-1 1 1,-1 2-18,-1 2 1,0 1-29,-3 2 0,0 0-111,19 24-79,-9 1-39,-10 2-9,-16-13 0,-5 0 60,-8 18 147,-3-17 1,-4-3-48,-24 13 39,-10-3 64,19-21 1,-3-2 5,-1-1 1,-2 0-268,-1-1 0,-1-1 256,-2-1 0,0-2-23,-1 0 1,0-2-40,0 0 1,-1-2-60,2-2 1,-1 0-121,2-2 0,1-1-300,1-1 1,1-2 582,-11-5 0,4 0 0,1 2 0,-8-6 0</inkml:trace>
  <inkml:trace contextRef="#ctx0" brushRef="#br0" timeOffset="42523">2808 4361 20487,'14'-41'483,"-1"-1"1,-1 5 0,-4 7-148,-7 18 819,-1 4-1009,0 4 236,0 2-365,0 2 130,0 4-135,0 4 503,1 7-515,0 6-213,7 42-50,-3-19-805,-1-6 1,1 0 210,1 8-823,-2 1-2784,0-1 4464,0 4 0,-2-24 0,-1-1 0</inkml:trace>
  <inkml:trace contextRef="#ctx0" brushRef="#br0" timeOffset="42730">2923 4017 16208,'-35'-43'-2654,"4"7"1,36 41 0</inkml:trace>
  <inkml:trace contextRef="#ctx0" brushRef="#br0" timeOffset="43066">3268 4227 20498,'0'-6'2078,"0"2"-1108,0 4-970,-3 68-77,9-34-882,-5 10 1,2 2 797,11-6-37,-3 0 15,-2-2 29,-3-2 18,-3-6 477,-3-2-304,-10 0 56,0-9 46,-9-1 83,3-10 32,-1-4 9,0-3-2,2-4-18,3-2-4,1-6-22,4-3 10,2-4 3,3-4 1,4-3 187,9-19-266,2 8-33,8-13 768,-2 13-798,4 4-25,0 1-21,4 2-19,1 4-3257,4 2 3113,0 3-116,4 3-176,1 3-242,1 4-370,1 3-1088,-1 4-1727,-2 2 3831,3 3 1,-19-2 0,-2 2 0</inkml:trace>
  <inkml:trace contextRef="#ctx0" brushRef="#br0" timeOffset="43421">3734 4394 25795,'59'-2'27,"-7"1"-14,-17-5 51,-9 1 1,6-6 17,-4-4 31,-9 2-241,11-14 20,-17 8-10,4-7 12,-9 4-35,0 0-9,-3-1-4,-2 0-19,-1 0 449,-2-5-121,-4 7-9,-4-2-14,-3 11-26,-3 1 357,-30 4-16,14 3-417,-23 6 278,20 6-216,-13 13 264,2 10 35,3 3 346,11 4-271,19-8-1315,6 3 940,3 1-147,6 3 29,3 0-443,6 1-1164,15 15-95,-4-12-291,12 8-728,-8-20-2093,1-5 4796,6 0 1,-16-13-1,-1-1 1</inkml:trace>
  <inkml:trace contextRef="#ctx0" brushRef="#br0" timeOffset="43879">4873 4223 21155,'0'-7'2598,"0"2"-2120,0 5 1043,0 0-1050,-60-43-415,28 35 16,-8-13 1,-1 5 17,2 28 35,11 1 1,-1 3 191,-14 10-620,8 2 0,2 2 474,-2 9-110,13-12 0,2 1-995,-3 14 1079,3 1-28,3 2-1057,5-2 674,4-1-42,4-4-26,7-4-2,4-4-95,8-6-45,41 3 105,-13-15 325,-6-3 0,2-4-107,2-8 0,-1-4 20,-8 3 1,1-2 16,11-4 1,0-1 27,-12 1 1,-1-1 79,0-2 0,1 0-22,-1 0 0,0-2 49,0-1 1,0-1 5,-1 0 0,-1-2 6,-1 0 0,-1-1-1,0-1 1,-1-1-954,0 0 1,-2-2 955,1 0 1,-1 0-6,-1-2 0,0 0-521,0-2 1,0 0 520,0-3 0,0 1 56,0 0 1,0-3-3,2-6 0,2-4 0,-3 2 2,-2 3 0,-1 0 103,-1 1 0,2-4 0,-6 4 158,-7 0 1,-4 4-59,-4-16 1258,-10 10 1,-5 2-1282,-12 3 887,-9-4-1078,11 29 265,9 7-322,1 6-163,0 4 905,0 9-747,-10 22-6,6-1-1094,-6 19 1078,10-7-6,1 5-33,3 6 11,6-28-1,1 2-148,0 19 1,2 1-922,0-12 0,1 0 832,1 15 0,1-1-127,1-16 1,1-2-893,1-1 1,1 0 432,1-1 1,1 0-1577,-1-4 0,2 0 2439,2 3 0,0-4 0,0 2 0,1-4 0</inkml:trace>
  <inkml:trace contextRef="#ctx0" brushRef="#br0" timeOffset="44080">5317 4470 24486,'-38'-29'22,"0"0"0,2 2 1,17 8-107,29 16-56,11 1-67,7-1-84,7 0-79,9 1-95,5 0-1237,5 1 985,2-2-1193,0 1 762,-2-1-634,-2 1-1976,-4-1-4128,-7 0 7886,-9 1 0,-16 0 0,-7 1 0</inkml:trace>
  <inkml:trace contextRef="#ctx0" brushRef="#br0" timeOffset="44446">5960 4244 23318,'-44'2'127,"1"0"0,3-1 0,8 4-93,21 5 1017,3 1-1040,3 1 365,2 1-370,5 0 188,3 0-200,5 1 611,6-2-599,3-1-6,5-2-384,4-1 390,2-4-18,2-1 18,0-3 0,1-1-6,-2-4 0,-2-3 11,-2-4-207,-3-1 213,-2-2 11,-3-2-6,-2-1 12,-3-1 5,-3-1 17,-4-2 0,-2 2 17,-3 0 5,-2 1 6,-3 2 6,-4 2 364,-4 3-375,-4 0 10,-4 4 18,-3 2-1,-3 4 221,-2 0-237,-2 5-34,-1 2-28,1 5-6,1 3-311,1 4 284,3 2-6,3 4-12,3 0 6,3 3-16,4 1 5,3 0-39,5 1-34,2 1-17,6 0-335,13 14 89,2-12-107,11 10-717,16-9 472,-8-10-1226,18 1 732,-13-12-543,2-4-1485,0-3-1450,2-2 4688,5-2 0,-25-1 0,-1 0 0</inkml:trace>
  <inkml:trace contextRef="#ctx0" brushRef="#br0" timeOffset="44853">6753 4447 21039,'34'-41'728,"1"0"0,-2 4 1,-11 6-135,-23 15-152,-4 1-44,-3-1-67,-6 3 386,-25-4-549,11 9-50,-19-2-412,18 11 378,-1 3-45,0 3 6,0 5-17,1 1-11,1 4 0,2 1 6,-9 13-34,5 6 11,3 0-11,10 0 0,13-11-6,2-2-11,7-1 0,3-3 0,8-3-6,5-3-22,6-4 6,4-3-6,3-5 0,2-3 50,8-4-442,-8 1 1,-2-4 459,0-9 4,-3-4 18,8-21-17,-11 7 28,5-17-17,-14 9 5,-1-3 6,-1-6 6,-1-4-26,-8 26 1,1-2 11,-1 0 0,1 0-947,-1-3 0,0 1 949,1 0 1,-1 0 30,-1 0 1,1 0-320,-2 2 0,0 1 462,4-27 40,-6 7-23,-1 5-17,-5 7-22,-1 8-23,-2 5 1,-1 8-35,1 5 653,0 6-758,2 3 2245,0 5-2245,2 7 1012,0 7-1030,1 9 1,-1 9-17,1 10-1152,0 9 1158,0 9-4,0-27 1,1 1-17,-1 3 0,1 1-17,-1 3 0,0 0-56,1 2 0,-1 1-1359,-1 1 1,0 0 1164,-1 1 1,-1 0-252,0-1 0,-1 0-502,0 0 0,-1-2-3871,1-5 1,0-1 4374,-2 24 1,3-31 0,2-14 0</inkml:trace>
  <inkml:trace contextRef="#ctx0" brushRef="#br0" timeOffset="45604">8983 3757 32767,'0'-7'-1264,"-1"2"-7,1 5 2979,0 0-881,-65-26-1218,36 27 586,-12-10 1,0 4-196,12 27 0,-1 6 0,1 5 0,0 8 0,1 5 0,1 9 0,14-24 0,1 0 0,-1 1 0,2 2 0,0 0 0,0 1 0,2 0 0,0 0-219,2 0 0,0 0-1586,1-1 0,1 0 1324,1-2 0,1 0-411,-1 27 10,3-5 157,6-7-23,4-6 3,5-6 71,5-5 63,3-3 1142,6-6-654,4-3 120,4-5 2525,4-3-2182,3-6 173,3-1 198,1-7-241,-7-7 0,0-1 395,9-7-568,-13 2 1,-3-1-177,-4-5-179,-5-3-433,-3-2-88,-5-3-61,-3-2-168,-2-18-73,-6 11 104,0-9 447,-6 18 502,-4-3-29,0 11 734,-4-1-736,3 12-22,0 2-12,2 3 239,2 3-294,0 1 578,1 2-618,4 0 37,3 3-13,5 0-2,4 4 4,4 1-17,3 4-38,3 3 8,1 3-17,1 4-40,-2 4 14,0 1-374,3 19 335,-9-10-16,1 12-16,-12-16-56,-3 0-56,-3-1-101,-1-2-112,-1 0-914,0 8 343,0-11-364,0 5-8448,10-9 8405,-6-11 1,7 1 0,-9-10 0</inkml:trace>
  <inkml:trace contextRef="#ctx0" brushRef="#br0" timeOffset="46741">9738 4313 21503,'-21'-45'550,"0"0"1,2 4 0,3 9-175,5 21 934,2 2-1103,2 3-90,3 2-61,1 2 328,2 2-356,4 3-16,3 4 166,6 4-167,4 4-11,4 4 584,2 3-550,4 4-40,1 3 1,1 3-1148,-1 2 1113,-1 2-49,6 18 16,-12-11-17,1 12-83,-13-6 106,-8-13 22,-4 5 34,-4-19 16,-6-3 12,0-4-387,-2-5 398,-1-3 11,0-4 17,1-2 50,0-4-27,4-3 5,2-4-6,3-2-16,2-4 1100,4-1-1095,1-4 401,5-1-401,13-13-56,1 7-846,11-8 819,-3 11 10,2 3-242,18-5 231,-10 8-33,12-1-102,-15 11 1,-1 3-28,11-2-424,-11 3 0,0 1 357,2 3-46,-1 0-393,-1 1 428,-3 1 743,-4-1-643,-4 1 266,-6 0-137,-3-1 1095,-3-3-1039,-4 0 679,1-16-612,-6 7 39,4-11 45,-4 10 29,1 2 44,-2 2 6,0 1-17,0 3-57,-2 2 80,-6 1-197,-1 2 62,-32 27-124,21-10-5,-18 22-11,25-5 22,5-6-56,3 18 23,9-20-12,1 7 23,4-15 11,7 3-5,3-7 16,0-3 0,-1-6 28,-6-6-16,1-3-1,0-3 0,2-3 18,0-3 4,0-2 24,0-3 4,-1-2 141,4-11-101,-5 6 17,2-7 235,-1-3-230,-7 14 1,3-7-12,-8 18-5,-1 3-29,-1 1-5,0 4-33,0-1-29,-1 2-22,0 1 0,-1 1-50,-2 7 27,0 2-10,-3 8-23,2 0-96,0 16 35,3-6-677,0 11 632,2-10-40,0 2-72,1-1-594,0 14-190,2-13 290,1 10-111,2-15-34,3-4-45,3-4-11,3-3 118,3-5 179,2-4 240,3-4 276,1-2 200,1-5-2406,2-3 2832,0-5 168,-1-2 146,0-4 768,6-13-857,-10 5-494,4-9 325,-13 9-33,-3-1-27,-2 2 321,-3-8-457,-3 11 3244,-1-3-3384,-2 17-78,-1 2-50,-1 6 973,0 3-1029,-2 4 39,-1 5-56,-2 6-3376,-1 6 3393,0 4-6,1 5-796,0 20 785,3-9 5,2 16-581,0-13 581,2 1 12,-2 2-6,2-1-6,-1-1-5,1-3-11,0 8 16,2-18-100,1 8 111,0-27 2647,-1-3-2624,1-9 1081,-2-4-1081,1-5 967,0-4-984,1-8 216,0-6-233,2-6 17,1-6-5,3-4 2,-2 4 1,2-1-1689,5-25 1683,-4 19 0,1-1-1,-1 9 1,0 1 5,0-2 1,0-1-6,1-1 0,0-1 5,0 0 1,1-1-4,-1 0 1,0 0-6,1 1 0,0 1 11,-1 0 0,0 2-8,0 2 0,1-1 5,2-9 1,1 2-1236,7-18 1244,-4 18 0,0 2-6,1 4-11,6-3-309,-9 22 309,0 5 1378,0 5-1389,0 3 1430,0 4-1419,2 5 0,2 3-22,1 9 16,3 6-35,0 6 19,1 8 22,-2 7-40,-9-7 1,-1 1-22,4 22-917,-8-20 1,-3-1 849,-2 14-1278,-11-3 1101,-5-18 0,-4-1-306,-15 13-168,8-17 0,-2-2-1074,-18 3-4387,-2-5 6240,-7-3 0,26-10 0,0-2 0</inkml:trace>
  <inkml:trace contextRef="#ctx0" brushRef="#br0" timeOffset="47414">11880 3848 21572,'6'-54'276,"0"0"1,-1 4 0,0 5-127,-1-2 61,-1 6 13,-1 8-43,0 6 2320,-1 8-2455,0 5 806,0 5-864,-1 4 532,2 5-412,0 5-1699,5 20 1429,-1 4 24,3 20-887,-3 0 1001,-1 10 0,-3-26 1,0 2 21,-1 1 0,0 3-85,-3 21 0,0 2 157,-1-15 1,-1 1-29,1-7 1,-1 2 0,-1 0-24,-2 6 0,-1 0 1,0-3-60,1-4 1,0 0 6,-2 3 1,0 4-1,1-8-61,-1 1-28,-2 3 24,6-27 21,-1-7-48,4-6 219,-2-6-43,3-7 10,-1-7-33,3-8-269,2-6 264,4-7 5,6-7-12,3-3 4,0 11 0,2-1-15,12-17 3,-9 19 1,2 0 16,2 3 0,1 3 15,12-13-29,-14 16 0,1 2 28,15-6-44,-11 11 16,3 0-6,-13 12 1,-2 3 2780,-1 2-2775,4 10 1376,-3-1-1359,4 10-33,-5 0-6,1 4-34,0 5-151,5 17 5,-5-6 5,3 13-273,-7-13-1316,5 17-124,-4-14-3630,5 10 5529,-3-17 0,-8-16 0,1-2 0</inkml:trace>
  <inkml:trace contextRef="#ctx0" brushRef="#br0" timeOffset="47780">13192 3840 21472,'0'-6'2213,"0"0"-623,0 6-1315,-65-36-163,40 32-608,-14-13 0,1 5 558,19 27-17,2 3-124,2 3 101,4 2-10,2 0-1,4 13-6,4-8-5,6 8 12,2-14-1,6-2 6,3-4 5,2-3 795,2-5-795,2-4 1,1-1 415,0-5-387,1-4 5,-1-3 22,-1-7 1,-2-2 105,5-15 18,-6-6-96,-2-1-936,-9 3 919,-6 11-5,-1 2 68,-5-8-96,0 10 5,-5-4 12,-1 10-56,1 6-28,-3 2-6,4 6-28,-1 2-5,0 5 886,-2 4-993,0 5-73,-1 6-638,-6 14 101,4-3-1610,-2 13-525,5-8-6373,1-2 9274,1-4 0,4-14 0,2-6 0</inkml:trace>
  <inkml:trace contextRef="#ctx0" brushRef="#br0" timeOffset="48075">13308 4244 21657,'5'-5'1614,"-1"1"-1290,-4 4 175,0 0-404,-66 36 0,37-16-59,-12 4 1,1 2-1570,15 0 1578,3 2-17,6-2 367,6 0-373,5-2 6,3-2 6,7-3 151,20 8-113,-5-13 231,35 4-158,-28-16-188,14-3 228,-21-4 1188,-2-3-1183,-3-1 168,1-6-195,-7 2-34,-2-5-40,-5 5 241,-10-7-324,0 4-29,-8-4-44,-2 7-67,-1 3-169,-2 2-285,-3 2-639,0 3-2475,0 1-5775,3 2 9391,3 0 0,9 0 0,4 0 1</inkml:trace>
  <inkml:trace contextRef="#ctx0" brushRef="#br0" timeOffset="48715">577 5456 14112,'44'-28'63,"0"0"1,1 1 0,-2 1 0,0 1 0,-1 7-1033,4 8 0,1 4 985,4-1 1,2 1-9,6 0 1,0 1-172,-16 1 0,0 1 1,1 0 154,2 0 1,1 0-1,1 0 34,2 0 1,0 1 0,1 0-31,3-1 1,0 1-1,0-1-190,2 1 0,1 0 0,0-1 210,3 1 1,0-1 0,0 1 62,3-1 1,-1 0-1,2 0-14,-15 1 1,1 0 0,0-1 0,0 1 37,2 0 1,0-1 0,1 0 0,0 1 24,2-1 1,0 1 0,0-1 0,1 0 8,2 1 0,0-1 1,0 0-1,1 1-10,2-1 0,0 1 1,0 0-1,1-1-78,-12 1 1,-1 1 0,1-1 0,2 0 0,3 1 59,-3-1 1,4 1 0,1 0-1,2 0 1,-1 1 0,0-1-1,-4 0-44,10 0 0,-2 0 0,-2 1 0,2-1 0,3 0-25,-8 1 0,3 0 0,1 0 0,1 0 0,-1-1 0,-1 2 0,-4-1-13,8 0 0,-4 1 0,-1 0 0,-1 0 0,2 0 17,1 1 1,0-1 0,0 1 0,0 0 0,0 0-6,1 0 0,0 1 0,-1-1 0,1 1 1,0 0-5,1 0 1,-1 0 0,0 0 0,1 0 0,-1 1-19,1-1 1,0 1 0,0-1-1,0 1 1,0 0 3,-10-1 1,0 0-1,0 0 1,0 1-1,0-1 1,0 0-6,0 0 1,0 1 0,0-1 0,1 0 0,-1 1 0,0-1-2,1 0 1,-1 1 0,1-1 0,0 0 0,-1 1 0,1-1-3,0 0 0,-1 1 0,1-1 0,0 0 0,0 1 0,0-1 0,0 0 0,-1 0 0,1 0 0,0 0 1,0 0-1,0 0-5,-1 0 0,1 0 1,0 0-1,-1 0 1,1-1-1,-1 1 0,1 0 1,-1-1-1,1 1 1,-1-1-1,0 0 1,0 1 2,11-1 0,-1 1 0,0 0 0,0-1 1,0 0-2,-1 1 0,0-1 0,0 0 0,0 0 0,0 0 0,0 0 0,-1 0 0,0-1 1,0 1-1,0-1-1,-1 0 0,0 1 0,0-1 0,-1 0 0,1 0 1,-1 0 0,0 0 0,0-1 0,-1 1 0,1-1-3,-1 1 1,0-1 0,-1 1 0,1-1 0,-1 1 5,0-1 1,0 0-1,-1 0 1,1 0 0,-1 1 3,-1-1 1,0 0 0,0 0 0,0 0 0,0 0-3,-1 0 1,-1 0 0,1 0 0,-1 0 0,1 0 6,-2 0 0,0 0 1,0 0-1,-1 0 1,1 0 2,10 0 0,1 0 0,-1-1 0,-1 1 0,-1 0 0,0-1 1,-1 1-1,0 0-3,-3-1 1,1 0-1,-1 1 1,-1-1-5,-2 0 0,-1 1 0,0-1 1,0 0-5,-4 1 0,0-1 0,0 1 0,1-1 2,10 1 1,2-1 0,-1 0 0,-4 1-6,0-1 0,-4 0 0,3 1 74,-1-1 1,5 0 0,-2 0 0,-8 0-81,1 0 1,-6 0 568,8 0 0,-6 0-613,-7-1-67,-20 0 1534,-12 0-2263,-19 2-2212,-13-1 3047,-16 3 0,18-1 0,-4 1 0</inkml:trace>
  <inkml:trace contextRef="#ctx0" brushRef="#br0" timeOffset="62454">1655 4042 24290,'-5'-30'1126,"0"5"-913,5 22-34,-2-1-22,1 3 0,0 0-174,1 5 6,0 3 22,0 5 6,1 4 11,4 12-17,0-3-574,2 9 552,-2-7-377,0 1 159,-1 2-405,-2 0-973,0 3-7979,-2-4 9586,-1-3 0,1-12 0,-1-6 0</inkml:trace>
  <inkml:trace contextRef="#ctx0" brushRef="#br0" timeOffset="91230">8542 7415 21607,'-4'-57'1116,"-1"0"1,0 5-1,1 12-864,2 30 37,0 4-235,0 2-141,0 3 83,2 6 109,0 5-94,0 8-11,0 6-17,0 5-147,0 23-37,2-20 0,-1 1-265,1 0 0,0 1-557,1 13 1,1-2-3775,1 13 4797,-1-16 0,0-2 0,-1-8 0,0-2 0</inkml:trace>
  <inkml:trace contextRef="#ctx0" brushRef="#br0" timeOffset="91623">8796 7069 19858,'-29'-54'461,"1"0"1,0 5 0,0 6-97,-11 4-2398,-5 8 2590,-5 6-35,-5 7-42,-3 7-70,-5 5-738,31 6 0,-1 2 555,0 1 0,0 2-20,-1 2 1,1 1-33,1 3 1,0 2-25,0 1 1,1 3-22,0 2 1,1 2-37,0 1 0,0 5-23,-10 17 1,0 5-53,9-8 1,1 1-25,5-5 1,-2 3-1,3 3-32,0 5 0,2 2 1,2-1-29,-2 10 0,2 0 6,4-8 1,0 2-1,5 0-47,7-3 0,4 0 1,3-2-904,3 5 1,5-2 917,-1-8 0,2 0 0,4-4-73,7-4 1,5-4-756,19 8 1,4-4 762,-11-10 0,3-2-143,8-1 1,6 0 0,-3-5 145,-1-3 0,1-4-76,-8-4 0,6 0 0,1-1 0,-5-3 196,-4-1 0,-4-3 0,3 0 22,13-2 1,2 0 0,-3-3 32,5-3 1,-2-5 37,-8-2 0,2-2 0,-4-1 3,5-4 1,-1-1-6,-11 3 0,1-2 0,-5-1 85,-3-3 0,-6-2 129,-2 0 1,-3-1-167,-2-2 1,-3-3 22,0-21 0,-3-2-107,-5 12 1,-2-2-18,-3 7 1,0-3-1,-3 2-19,-3-6 0,-4 2 8,0 1 1,-4-1 533,-2 2 1,-4 0-526,-1 4 0,-4 0-156,-15-10 0,-5 3 158,8 13 1,-3 3 3,-12-8 1,-2 6-336,10 14 1,-1 4 320,-1 3 1,-1 1 414,-1 4 1,0 1-482,0 2 1,0 1-97,2 2 1,-1 1-226,3 1 0,0 2-992,3 0 0,1 1-7551,-23 6 8946,11 0 0,24-4 0,10-2 0</inkml:trace>
  <inkml:trace contextRef="#ctx0" brushRef="#br0" timeOffset="92181">9108 7559 22730,'52'-3'20,"0"-1"1,1 1 0,-2-1-1,0 1 1,-2 0-15,7 1 1,-1 0-1261,7-1 1,2 1 1244,-19-1 1,1 1 0,1 0-666,1 0 0,0-1 0,1 1 662,0-1 1,1 0 0,0 0 1,-1 0 0,0 0 1,1 0-51,-2 0 1,-1 0 0,1 1-310,-3-1 0,0-1 0,0 1 267,17-1 0,-1 0-20,-5 0 0,-2 0-517,-4 0 1,-3 0 417,-3 0 1,-3 0 0,-4 1 0,-1 0-990,26-3-1843,-9 2-4866,-13 2 7918,-9 0 0,-16 2 0,-6 0 1</inkml:trace>
  <inkml:trace contextRef="#ctx0" brushRef="#br0" timeOffset="92771">11573 7448 22231,'16'-45'-180,"1"0"1,-2 4 0,1 8 169,8 13 776,1 4-65,4 0-101,1 3-83,3 1 1486,1 3-1530,15 2 12,-13 3 488,10 3-1063,-18 6 56,-4 4-490,2 29-588,-15-10 281,-5 23-47,-17-15 693,-5-8 0,-3 1 12,-13 16 146,8-14 1,0-2 206,-14 10-867,1-3 1627,1-4 119,4-3-2999,4-5 2374,4-3-1461,5-4 1233,6-3 234,3-3-466,5-2 410,3-2-754,3-1-393,4-1 99,5-2 315,8 0 162,6-2 43,32-4 70,-6-1 622,-12 0 1,0 0-459,-7 0 1,2 0 53,18-4 1,2 0 434,-11 2 0,1 0-567,14-3 1,0-1-225,-15 3 0,-2-1-76,1 0 0,0-1-101,0-1 0,0 0-168,-2-1 1,0 0-318,-2 0 1,1-2-2114,9-7 0,0 0 1416,-16 6 0,-1-1 1097,6-4 0,-5 2 0,-11 4 0,-10 5 1</inkml:trace>
  <inkml:trace contextRef="#ctx0" brushRef="#br0" timeOffset="93103">12322 6780 7727,'-54'-7'805,"1"-1"1,-1 1 0,3 1-1,0 0 1,3 2-11,-8 1 0,3 3-309,-3 2 1,0 2-94,-2 2 0,0 1-21,-2 4 0,0 3-25,-1 1 1,0 3-144,21-4 0,-1 0 1,1 2-44,1 0 1,-1 2 0,2 0 147,-18 12 0,2 2-78,2 1 0,2 2-93,4 1 0,3 3-87,4-2 0,2 5 16,8 6 0,3 7 0,5-1-182,11-8 0,4 0 0,2 1 17,-3 8 1,1 3 0,8-5-336,17 8 1,9-7-48,-1-16 1,6-4 247,3-3 1,6-1 0,-1-2-10,11 3 0,2-2 68,-4-5 1,3 0 0,-1-4 38,-11-6 1,0-3 0,3-1 97,4-1 1,4 0-1,2-2 1,-4 0 55,4 0 0,-3-1 0,6-1 46,-4-1 1,5-1-1,3 0 1,-3-1-1,-5-1 48,5-2 0,-5-1 0,1-1-28,-2 1 1,1 0-1,1-2 1,-2-1 116,12-5 0,-1-3 1,-4 0-19,-14 2 0,-2 0 1,1-1-7,9-3 1,1-1 0,-2-4 124,-10 0 1,-3-3 0,-2 0-99,4-5 1,-3-1-5,9-10 1,-6-2-20,-18 10 1,-5-1-161,-2-1 1,-2 0 462,-2-2 0,-4-1-625,-1 1 0,-3-2-58,-1 1 1,-2-1-66,-3 0 1,-4 1 225,0 0 0,-3 0-238,-4 2 0,-3 1 21,-3 1 0,-2 2 310,-4 1 0,-2 2-158,-4 2 0,-3 2 66,-3 1 1,-2 3-97,-4 2 1,-2 1 131,-2 3 1,-3 2-44,-2 2 0,-1 3-168,-1 1 0,-2 2-3067,7 4 0,-3 2 0,4 0 2925,-1 0 0,3 1 0,-4 1 0,7 0 0,20 0 0</inkml:trace>
  <inkml:trace contextRef="#ctx0" brushRef="#br0" timeOffset="94247">13411 7562 17595,'-42'2'729,"1"-1"1,2 1 0,10 0-654,24 0 471,3 0 6,2-1-484,6 0 660,6 0-20,12 0-748,12-1 376,14-3-214,-20 2 1,4-2-34,24-3 0,4-2-1682,-11 2 0,1 0 1756,-5 0 1,3-1 0,-3 1-67,10-1 0,-2-1-971,2 0 1,0 0 900,2 0 1,-1 0-44,1 0 0,-1 0-53,0-1 1,0 1-118,-1 0 0,0 1-173,0-1 1,0 1-481,-2 0 0,0 1-971,-1 0 0,-1 1 1805,7-2 0,-4 2 0,3-1 0,-3 1 0</inkml:trace>
  <inkml:trace contextRef="#ctx0" brushRef="#br0" timeOffset="94849">15791 7332 17490,'-8'0'1378,"2"0"285,6 0-218,0 0-1518,9-63-99,25 37-346,-19-10 1,3 2 499,35 18 57,-15 7-45,-1 1-27,0 3 455,-2 1-388,-2 3 159,-1 0-166,-1 4 11,0 2-201,0 4-35,-1 3-120,-1 2 557,-2 2-606,-3 3-4,-3 1-3,-7 2-4,-4 12 107,-7-7 102,-9 7 246,-19-2 90,0-8 1000,-14 5-868,7-12 88,-1-3 78,-1-2 43,1-2-13,2-3-47,1-2 105,3-1 430,-11-4-695,16-2-51,-5-1-29,19-3-201,4 0-71,1 0-59,2-1 242,0 2-303,2-2 24,3 1 32,3 0 31,12-2 193,-1 3-3356,9 0 3390,-1 3-40,2 3-1891,5 4 1846,1 1-457,4 6 374,0 1-54,-1 3-5,-1 2-26,-2 3-79,-5 0 71,-5 2 6,-7 0 2233,-7-1-2214,-5 0 29,-12-1 227,-5-1 81,-11-2 6,-7-2 50,-7-1 31,-6-3 442,-5-3-478,-4-1-25,-1-3-719,-1-3 387,3 0-13,1-4-70,5-2-85,5-4-128,9-2-135,6-4-2552,9-11 2999,17-15 0,-2 14 0,10-2 0</inkml:trace>
  <inkml:trace contextRef="#ctx0" brushRef="#br0" timeOffset="95196">16091 6666 13622,'-42'-13'845,"-1"0"0,1 0 0,-18-5 1,5 5-61,-4 10-55,11 8 0,-1 3-829,10-2 0,-1 2 403,-14 6 1,-1 3-42,15-2 0,1 3-72,-2 2 0,0 1-42,1 3 1,0 1 11,0 3 0,0 2-30,1 2 1,1 3-560,0 2 0,1 1 424,1 3 1,1 1-36,2 2 0,2 1-45,2 1 1,2 2-20,3-1 0,3 2 37,4-2 0,4 2-21,7-7 0,2 3 0,5-1-51,7 0 1,5-2 0,1 1-6,-1-2 0,2 0 0,4-2-20,18 12 1,9-7 147,-5-19 0,3-4 0,0-2-452,11 3 1,2-3 513,-6-3 1,4 0-1,-2-3 12,10-2 0,-2-3-216,-18-3 1,0 0 0,0-2 322,0 0 1,1-1 0,-1 0 38,0 0 0,0-1 1,0-1 111,20-2 1,0-1-410,-1-1 0,0-2 300,-2-3 0,0-1-81,-1-2 1,0-2-185,-2-1 1,0-2 150,-3-1 1,-1-2 8,-3-2 1,-1-2-36,-5 0 0,-1-3-131,-6-2 1,-2-1 50,-3-2 0,-3-1 66,-5-2 0,-2-1-97,-3-1 0,-3 0-49,-2-2 0,-3 0-45,-3 0 1,-2-1-69,-1 2 0,-3-1 409,-10-14 1,-4 0-444,1 13 1,-3 2 277,-10-11 0,-6 3-198,1 14 0,-3 5 60,-5-1 0,-3 3 31,-4 0 0,-4 3-1,-4 1 0,-1 3-2,-4 1 1,-1 2-78,-2 2 0,-2 1-452,1 3 1,-1 2-1442,0 1 0,1 1 2070,14 3 0,0 0 1,5 1-1,6 0 1,2 0-1,1 1 1,0 0-1</inkml:trace>
  <inkml:trace contextRef="#ctx0" brushRef="#br0" timeOffset="95873">10420 7182 20535,'-49'-20'18,"0"0"0,3 1 1,8 5 2456,10 10-1173,-12 0-600,10 2-16,-8 0-123,13 2 1052,2 0-1369,2 1 471,4 1 542,3 1-740,4 0-30,4 1 81,4 0 464,1 1-1034,5 2-292,3 0-653,9 2 308,7 0-56,10 0-1440,8 1 1396,12 0 548,8-1 342,-26-4 0,1 0 398,2 0 0,0 0-156,3 1 1,0 0-234,0 1 1,1 0-86,-2 0 0,0 1-78,-3-1 1,0 1-56,-4 1 0,-1 0-185,24 9-71,-12 1-3015,-10 2 2584,-13 1-410,-9 2 162,-10 1 308,-10 3 370,-11 0 271,-12 3 212,-10 1 188,-8 1-404,22-15 1,-1-1 494,-1 0 1,-1 0 102,0 1 0,-1-1-189,1 1 1,0-1-235,1 1 1,0-1-266,2 1 0,1 0-1199,-22 16 1335,1 4 1,23-18-1,3-1 1</inkml:trace>
  <inkml:trace contextRef="#ctx0" brushRef="#br0" timeOffset="96665">14258 7112 23824,'-3'-4'-95,"0"1"2626,3 3-1596,-22-44-1825,16 33 292,-14-33 178,26 44 1043,37 10-793,-6-3-376,-3 0 1,5 1 836,9 0 0,1 0-355,-9-1 1,2 0 448,14 2 0,3 2-968,1 1 0,-2 0 946,-15-2 1,-1 0-424,10 3 1,-2 0-610,2 6 534,-12 0-399,-13 1 100,-13 1 598,-8 0-787,-40 26 601,5-15 497,0-6 1,-4-1-242,-17 5 134,-5 0-514,26-15 0,-1 0 492,0 0 0,-1 0 119,1 0 1,0 0-157,1 0 1,0 0-50,-24 14-209,5 2-253,7-1-441,6 0-1106,10 1-7401,7-3 9033,8-4 1,6-12 0,2-5 0</inkml:trace>
  <inkml:trace contextRef="#ctx0" brushRef="#br0" timeOffset="98630">11691 10034 16163,'15'-53'937,"-1"-1"1,-2 10-1,-2 7-556,-6 12 1863,-3 14-2266,-2 6 712,0 2-746,-2 6 422,-2 5-333,-3 6 1,-9 21-28,2-2-342,-7 17 364,4-6-11,-1 5-1114,-1 4 1114,1 2-2490,1 2 2473,-1 1-8,9-17-1,2-1-413,-5 18 422,8-22 0,0-2 0,3 3 6,2-6 899,3-8-877,2-6 893,2-6-714,2-5 3180,1-3-3096,0-5 804,5-4-921,0-7 67,16-19-1505,-6 1 1365,10-13-17,-9 7 28,-2-1-17,1-1 124,7-10-124,-9 14-2955,4-4 2916,-12 20-16,-4 6-52,-3 3-32,-4 6-40,0 6 67,-1 6 944,0 7-927,0 7-5,-1 25 2,-3-16 0,-1 2 1233,1 0 0,-2 1-1269,-1 2 0,-1-2-84,-4 18-68,0 0-137,4-14 0,1 1-271,0 18 151,1-19 0,3 0-1126,6-3 0,2-2-1663,8 16 3237,0-15 0,0-4 0,-2-8 0,1-2 0</inkml:trace>
  <inkml:trace contextRef="#ctx0" brushRef="#br0" timeOffset="98997">12572 9811 8573,'-35'-44'544,"1"0"0,0 0 1,1 3-1,-1 2 1,2 5-257,-3 4 1,0 5-832,-3 1 0,-2 2 688,-2 1 1,-2 2-3,-2 3 0,-2 1 404,-3 3 1,0 2-347,-4 2 1,0 2-252,-2 2 1,0 2 287,-3 4 0,0 3-6,0 1 0,-2 5-192,5 5 1,-3 5 0,2 0 45,13-3 0,3 1 0,-2 1-14,-12 8 1,-1 3 0,6 1-19,14-7 0,4 1 1,0 4-192,-9 14 1,0 6 0,4-1 162,9-10 0,3-1 0,0 6-7,-1 9 1,-1 6 0,3 2 0,5-5-26,5-6 1,5-4-1,1 3 8,1-3 1,0 4 0,1-1 0,4-4-26,6 20 1,6-4-14,2 0 0,5-3 2,4-2 0,4-2-20,2-4 1,6-1-52,2-8 1,5-1 0,0-3 8,8 3 1,3-3 35,-5-6 1,3-2-1,-1-4 316,8-3 1,3-7-323,0-5 1,4-2 0,-1-3 41,-12-1 0,-2-1 0,3-2 14,-2-2 0,2 0 0,1-2 0,-3-1-10,2-2 0,-3-3 0,1-1 36,1-2 1,-1-1 0,1-1 18,0-1 1,0-2-1,-1-1 28,0-1 1,0-2 0,-1 0 31,-2-1 0,0-1 0,0 0 41,-2-2 1,-1 0-1,-1 0-175,-2-1 1,-1 0-1,-1-1 235,-3 0 0,0 0 0,-2-1 116,12-13 1,-3-1-67,-5 0 1,-3-1 158,-5 1 1,-4-2-266,-4 1 0,-4-1 159,-5 0 1,-4 0-244,-2 1 0,-5-1-31,-5 1 0,-4 1-20,-3 2 1,-4 2-26,-6 0 1,-3 3-20,-3 3 0,-4 2-20,-3 2 0,-2 3-36,-3 3 0,-2 3-54,-1 1 1,-5 4-384,2 4 0,-5 2 0,3 1-619,-9 0 0,-2 1 1151,3 2 0,-4 1 0,9 1 0,17 2 0,4 0 0,-31 0 0</inkml:trace>
  <inkml:trace contextRef="#ctx0" brushRef="#br0" timeOffset="99704">8530 8300 18259,'-6'-8'2827,"2"2"-2237,4 6 1526,0 0-1539,16-70-439,-8 51-87,1-20 1,4 6 57,8 30-66,0 1 3,27 9-39,-10 1-837,15 9 708,-10 0 69,-10-2 1,1 2-96,19 11 45,-8-1 1,1 2-520,-7 0 0,-1 0 613,2 0 1,-1 1-1157,-1 0 0,-2 0 1162,-8-7 1,0 0-4,1 0 0,0 0-1013,2 1 1,0 0 1021,1-1 0,2 2 2,17 9 1,2 1-438,-13-8 0,1 0 443,-5-4 0,2 0 1,-2-1-10,3 3 1,-2-1 2,1-1 1,1 2-12,-2-1 1,2 1-3,-2-1 1,1 2 0,0-1 9,5 4 1,1 1-174,-7-5 1,2 2-1,0-1 156,1 1 0,1 1 0,-3-2-143,9 4 0,-1 1 104,-6-4 0,1 1 0,-1-2-61,3 2 0,-1-1-3,0 0 0,0 0-73,0 0 1,1-1-108,-1-1 0,0-1 68,0 0 0,0 0 230,0-2 0,-1 0-356,1-1 1,-1-1-191,-3-1 0,3 1-2055,13 5 0,1 1 2601,-9-5 0,-3-1 0,-4-2 0,-3-1 0,2 0 0</inkml:trace>
  <inkml:trace contextRef="#ctx0" brushRef="#br0" timeOffset="100482">10948 9320 15894,'-39'-37'366,"1"0"0,1 2 0,11 11 2115,22 22-2364,1 2 873,2-1-973,1 6 570,0 0-559,2 6 1885,3 1-1879,3 3 10,6 1-10,4 3 0,7 0 33,25 13-39,-5-7-873,-14-7 0,2-1 856,16 7-17,-15-6 1,0 1 5,14 9-3,-19-10 0,-3 2-23,-1 6 54,-11 1 6,-7 0 5,-14 1 34,-27 12-34,-4-9-692,7-11 1,-1-1 708,-26 8-28,27-14 0,0 0-6,-2 0 1,0-1-9,1-1 0,-2 1-715,-10 2 0,1 0 645,-17 6-48,24-9 1,3 0-452,1-1-1171,12-2 1726,8-2 0,8-3 0,2-1 0</inkml:trace>
  <inkml:trace contextRef="#ctx0" brushRef="#br0" timeOffset="103078">16172 10484 20826,'-16'-42'184,"0"0"1,4 4 0,-3 10-73,-17 20-56,6 6 56,-26 2-84,17 1 11,-20 4-11,26 1 822,0 1-810,-1 1 4,1 1-377,-1-1 406,0 1-6,0 0-11,0-1 11,2-1-17,3 1 6,4-2-16,2-1-7,4 0 288,3 0-321,2 0 28,1 1-23,2 0 446,-1 1-435,2 1 12,-3 7-11,2-2-6,-1 5 1,4-3 546,2 2-536,0 1 12,2 1-23,0 1 6,3-1-6,1 2 12,2 1-1,1-1-11,1 1 0,0-1-16,1-2 38,0-1-21,-1-2 10,0-2 12,-1-2-12,-1-3 34,-1-2 246,-1-2-33,-2-2 96,1-2-1,-2-1-90,0-1-83,0-2-91,0-4-21,4-10-23,1 2 0,7-15-39,-2 13-12,7-6 1,-1 10 5,12-5-28,-4 7 23,10-2-12,-9 8 6,1 1-17,1 2-16,14 5 10,-11 2-519,9 6 503,-13 3-11,-2 3-23,0 3-5,-3 4-174,4 15 89,-12-7-703,-1 12 720,-20-13 0,-10 1 23,-15 0-1,-13 0-21,-9-1-757,23-16 0,-1 0 804,-3-1 0,0-1-11,-1 1 0,0-1-6,-1-1 0,0-1-17,1 0 1,0-1-1287,1-1 1,1-1 1033,2-1 1,1-2-1303,-25 5 1575,23-8 0,3 0 1,1 0-1,-5-2 1</inkml:trace>
  <inkml:trace contextRef="#ctx0" brushRef="#br0" timeOffset="103447">15787 9763 21222,'-51'-18'373,"1"-1"1,2 2 0,2 5-974,-10 20 690,24-2 0,-1 3-545,-3 3 1,0 2 535,-4 3 1,0 1-432,-2 3 0,-1 2 414,-2 4 1,1 1-1145,-2 4 1,0 2 1115,0 3 0,1 3-19,14-12 0,2 1 0,-2 4-352,2 2 0,-1 4 0,1 1 0,2-2 335,-1 3 0,2-1 0,0 2-18,-6 11 1,0 4-1,6 0 18,7-2 0,5 0 0,2-3-89,-1 8 1,4-1 88,4-9 0,2 1 0,4-4-6,4 0 0,6-2 0,5-7 1,6 1 0,0-2-7,7 5 1,3-3 3,-1-6 1,2-1 0,2-4-13,10-1 1,3-4-7,1-2 1,8-3-5,-5-6 1,9-2 0,3-3 0,-3-1 52,-7-3 1,-1-2 0,1-1 0,1-1 7,-3 1 0,2 0 1,0 0-1,-1-2 1,-4-2-147,17-6 0,-4-3 0,-5-3 266,2-6 0,-5-3 64,-1-2 0,-2-3-33,-3-2 0,-2-3-14,-4-2 1,-1-1 22,-4-3 1,-1-1-86,-4-1 0,-1-1-25,-3-2 1,-2 0-29,-3-1 0,-2 0-28,-3-1 1,-2 1-10,-4-1 1,-1 1-17,-4 1 0,-3-1 134,-2 3 0,-3 0-151,-4 1 0,-3 2-5,-3 3 0,-4 1-6,-4 3 0,-3 3-3,-4 2 0,-2 3-11,-4 4 0,-3 2-6,-2 3 1,-5 3-84,-2 4 0,-5 4 1,2 0-81,-11-1 1,-1 3-145,6 2 1,-3 1-1,2 2-524,-8 1 0,3 3-3740,4 0 1,2 1 4618,4 0 0,6 0 0,-5 1 0,21-3 0</inkml:trace>
  <inkml:trace contextRef="#ctx0" brushRef="#br0" timeOffset="104063">12744 10803 8246,'-40'0'918,"0"0"1,3 0-1,10 0 1927,21 0-2637,4 0 1324,10 0-1348,2 0-16,12 0 0,5-1-50,7 0 11,8 0 462,7-1-457,7 1 45,-6 0 0,1 0 567,-9 0 0,1-1-648,16 0 0,3-1 31,-15 1 0,2-1 0,-1 1-892,10-2 1,1 0 821,-6 0 1,2 0 0,-2 1 12,8-2 1,-2 0-11,3 1 0,-1-1-12,1 1 0,0-1-5,-1 1 0,-1 0-904,-1 0 0,-3 0 898,-3 1 0,-1-1 22,9 0 1,-2-1-169,-20 2 0,-1-1 146,5 0 0,-5 0 73,-6-1 1081,-13 1-1322,-10 1 1131,-12 1-1702,-8 1-459,-10 0-947,-7 1-56,-8 2 2162,-10 2 0,21-1 0,0 0 0</inkml:trace>
  <inkml:trace contextRef="#ctx0" brushRef="#br0" timeOffset="104454">14339 10474 11804,'-56'-14'1312,"0"0"1,5 2 0,7 2 734,11 5-1419,2 2-57,2 0 1313,-7-1-1409,11 2-74,-3-1-41,15 0 535,5 2-748,4 0 1167,3 0-1273,8 1 392,0 1-399,9 3 9,1 2-16,7 3 6,5 2-3391,5 2 3384,6 2 26,5 0-132,4 2 191,5 2-11,0 3-2218,-1 1 2216,-3 4-139,-4 0-60,-8 2 80,-4 15-80,-17-9 66,-17 3 1,-7 1-109,-14 2 60,2-7 0,-3-3-167,-15 3 1860,-2-2-2097,0 1-1580,13-11 1,1 0-7075,-9 8 9141,-2 5 0,25-23 0,5-6 0</inkml:trace>
  <inkml:trace contextRef="#ctx0" brushRef="#br0" timeOffset="106362">12750 8146 14230,'-26'-43'774,"-1"0"1,3 4 0,6 7-3814,12 17 3538,2 2 1433,1 3-1551,1 2-124,0 3-117,1 1 803,1 3-1077,0 0 715,8 12-536,0-2 3386,8 12-3386,0-3-1,3 4-4,3 2 16,19 17-746,-6-7 701,0-3 1,2 0-2134,12 7 2124,-16-12 1,2-1-6,-9-7 1,0 0-377,2 1 0,-1 0 376,2 0 0,0 0 0,-1 0 0,1 0 3,-1 0 0,2 0-3,10 8 1,2 0-1,-10-7 0,1 0 6,9 7 0,0-1-394,-10-8 1,-2 0 401,1 0 1,1-1-4,-1 1 1,3 1 19,15 5 0,1 0-12,-11-5 1,1 0 8,12 5 1,1-1 2,-16-7 0,0 1 36,18 6 1,0 1-32,-13-6 1,0 0-9,12 6 1,0 0-10,-17-8 1,-1 1 25,10 6 0,3 3 1,-11-4 0,0 1 0,0 0-12,8 5 0,-1 0 5,2 4 0,-5 0 23,-15-8 0,-4 0-25,10 13-1,-6 0 1,-2 1-6,-5 0-14,-5-9 0,-2 0 8,-5 0 1,0-3 135,-2 0-135,-1-3 1719,0-2-1720,1-1-5,-1-1 28,3 6-40,-1-7 878,4 11-872,-4-14-5,2 6 1209,0-3-1210,-4-4 481,3 3-474,-4-6-1,0-1 0,0-1 6,-2-1-6,1-2-11,-1 1 22,0-4 169,-1 0 1248,-1-2-1495,-5-4-50,-1 0-34,-6-3-23,-2 0-16,-3-2 0,-4 2-196,-11-5 212,5 3-16,-6-1 33,11 2 34,2 2 28,3-1 12,3 1 16,2-1 5,2 1 12,1-1 17,-1-1 10,-6-4 24,3 2-1,-6-4 0,4 4 0,-11-6 12,5 3 5,-7-3 33,8 5 6,1 0 12,1 1 5,1 1 0,1 0 17,2 1 128,0-2-111,5 4-17,0-1-40,7 4-16,0 1-247,2 0 141,3 4 78,2 1-1,3 5 24,10 10-7,4 4-10,1 1 27,8 6-16,-11-13 16,6 4 23,-6-8 11,2-2 22,2-1 6,3-2 11,3-4-16,2-1 61,22-6-2092,-10-1 1985,18-6 12,-16-1-603,3-4 631,-1 1 34,-2-4 33,-4 0 23,-6-1 10,-6-1-10,-6-1-23,-5-1-34,-6-2-16,-3 0 42,-4 2-8,-2 0-18,-3 3 1815,-1 3-1807,-3-1 669,0 6-827,-1 1-263,2 7-5,1 3-99,0 0-181,0 3-605,1 2-1822,0 6-6397,1 0 9389,0 1 1,1-6 0,-2-3-1</inkml:trace>
  <inkml:trace contextRef="#ctx0" brushRef="#br0" timeOffset="107479">16439 8229 20942,'4'-44'597,"-1"1"0,0 4 0,0 8-168,-3 20-51,0 3-96,0 3-102,0 2-300,0 2 92,0 9 39,0 1 20,0 12-3386,0 4 3399,0 8 2,-3 7-2235,-1 8 2268,-5-5 0,-1 2-809,1-7 0,0 0 758,-5 14 0,-2 3-123,2-14 0,-1 1 0,-1 0 121,-2 2 0,-1 0 1,0 2 15,-5 9 1,-2 2 0,2-3 119,4-10 0,1-3 0,1 0-120,-9 13 0,3-3 2,8-16 1,2-2-9,-1 0 1,1-1 2,1-1 0,-1 1 25,-3 11 1,1 0-34,3-11 0,1 0 5,-3 8 1,1-1 1553,-6 10-1484,2-2 511,0-3-505,2-3 89,-8 12-50,2-5-106,1-4 1510,6-11-1253,7-15-67,4-9 3358,0-2-3067,4-9-381,0-3-133,0-4 346,0-4-397,0-14 11,1 6-56,3-18-3364,-1 17 3397,1-5 18,-1 12-102,-1-4 74,-1 5-85,0-6 90,-1 9 6,0-2 11,-1 4 16,-1 0 6,-1 0 3393,0-1-3410,-3-6 23,0-5 16,-3-1 7,2 0-12,0 6 16,1 0 7,-2 0-12,0 2 11,-1 0 1,0 1-1,-1 1 1,1 1-7,1 1 12,1 1-16,1-1 10,0 2 0,2 0-10,0 0-1,0 0 11,2 0 1,0 2-1,0 0 12,1 1 5,0 1-11,0 0 5,1 2 51,-1 0-319,0 2 185,-1 4 27,0 2 40,-1 7 0,0 12-6,0-3 6,-1 10 11,2-6-6,0 0-10,2 0-1,0 0 11,2 8 12,4-2-280,3-1 257,4-5 6,0-9 28,11 3 11,-3-5 17,9 2-12,-3-8 12,4-2-22,4-2-18,3-3 6,5-1-5,2-3-17,0-2-930,-2-3 918,-2-1-21,-7 0-90,-4 0 100,-8 0-5,-5 0-28,-7 1-107,-3 1-195,-5 1-136,0 1-1069,-4 0-3062,-1 2-5160,-3-1 9799,-1 2 1,2 0-1,2 1 1</inkml:trace>
  <inkml:trace contextRef="#ctx0" brushRef="#br0" timeOffset="142950">20702 7486 9162,'8'-5'6712,"-2"1"-5808,-6 4 1900,0 0-2563,17-17 8,-12 13 22,12-12 44,-17 16 10,-1 0-121,-2 0-62,-1 0-75,-3 1-56,-2 0-19,-4 1 11,-4 0 73,-16 3-48,4-2-758,-12 1 814,9-1-399,-13-1 382,10-1 6,-7-2 28,18-1 168,-3-7-134,10 1-35,-2-4-10,11 2-6,1 1 923,2-7-923,3 8 464,0-3-515,2 9-324,0 1 257,0 5 46,0 2 27,-1 6-6,0 5 12,-2 2-28,-2 6 28,-7 17-34,-3 10 0,-1 2-1235,1 0 1213,7-15 16,0 16-798,5-1 787,1-1 1,6-9 10,3-19-5,3-2-11,9 5-11,-3-8-12,6 4-5,-3-12-39,1 0-68,4-4-95,3 0-152,3-4 386,4-1-861,2-2 414,4-2-8950,17-6 9404,-19 2 0,-1-2 0,-27 5 0</inkml:trace>
  <inkml:trace contextRef="#ctx0" brushRef="#br0" timeOffset="143174">21212 7469 16516,'0'-4'3590,"0"0"51,0 4-3546,-11-3-22,5 13-6,-10 1-50,10 18-12,-1 2-10,1 2-830,1 3 762,1 1-95,1 1-237,1 2-290,1 1-4044,1 16 4739,3-9 0,-2-8 0,1-19 0</inkml:trace>
  <inkml:trace contextRef="#ctx0" brushRef="#br0" timeOffset="143665">21711 7335 15816,'-3'-3'2469,"2"1"405,1 2-2768,43-42-1246,-24 29 1179,8-10 1,0 2 27,-8 17 378,0 0-389,1 2-28,1 1-11,0 0 5,0 1-16,1 0 206,0 0-196,0 2 1,8 3 0,-7 1-11,3 5-1,-9-1 12,-3 1 0,-1 2 0,-3 0 639,-1 2-628,-1 1 11,0 1-5,-2 2-1,0 1 18,-2 1-6,0 2 28,1 13-67,-3-6 5,1 9-230,-2-8 213,0-1 1,-1 3-12,1-1-1,0 1 1,0 0-16,1 13 16,0-11-1130,1 10 1125,-2-16-293,0-1 282,-1-2 5,-5-1 17,-2 0 5,-8-2 23,-4-1-6,-6-3-11,-3-1 0,-4-4-17,-3 0-914,-3-2 841,-3-2-84,-1-1-134,0-2-324,2-1-1301,3-2 1933,0-1 0,18-2 0,2 0 0</inkml:trace>
  <inkml:trace contextRef="#ctx0" brushRef="#br0" timeOffset="144124">23171 7590 26065,'36'-16'636,"1"0"0,0 2 0,0 1-404,-4 8 1,-1 2-2227,2-1 0,-1 1 1633,-1 1 1,0 0-213,28-1 42,-8 3-96,-7 1-289,-11 2-3293,-2 15 3867,-17-3 0,-2 3 0,-13-9 1</inkml:trace>
  <inkml:trace contextRef="#ctx0" brushRef="#br0" timeOffset="144283">23308 7951 16862,'47'-1'-221,"0"0"1,-2 1-1,-5-1-1004,2-5-2639,6 1 1647,-3 0 1236,-3 0 1,-21 3 0,-8 0-1</inkml:trace>
  <inkml:trace contextRef="#ctx0" brushRef="#br0" timeOffset="144761">25242 7379 21243,'-49'-16'41,"-1"0"0,6 2 0,3 3-19,-7 9-826,10 2 821,-13-1 264,16 1-275,2 0 140,2 1-146,3 0 0,3 1 0,3 1 382,-4 5-387,11-3-7,-5 5 7,15-5 10,0 3 7,3-2 60,1 5-38,0-1 0,2 5 22,0-3 16,2 2 169,3 19-157,-1-10-243,1 15 283,-5-14 223,-1 13-173,-3-7-18,-2 9-44,-3-11-16,-1 0 72,-9 25-135,8-21 18,-5 27-40,13-36-17,0 6 17,4-12 1,2-2 32,6-1 1,5 0-3306,6-2 3289,6 0-1764,6-2 1702,6-1-427,4-1 175,3-2-341,1 0-662,2-2-2670,0-1-4807,-6 0 8766,-6-3 0,-19 1 0,-7-1 0</inkml:trace>
  <inkml:trace contextRef="#ctx0" brushRef="#br0" timeOffset="145532">30549 7575 22132,'-5'-2'3107,"1"0"349,4 2-3347,-63-30-564,44 21 341,-16-8 0,5 2-29,27 12 13,2 0-1198,2 1 711,7-2 459,3 0 177,8-1 254,17-1 47,-4 2-3197,15-1 3326,-12 2-776,16 0 213,-16 2-190,9 0-71,-21 1-54,-5 0-58,-4 0 15,-5 0-32,-2 0 3408,-5 0-2975,0 2 715,-2 1-892,0 1 12,0 3-6,0 0-11,-1 4 24,0 2 2,-1 2 58,0 2 93,0 12 106,1-5-5,0 10-331,1-8 317,0 1-24,0 3-12,1 0-26,2 1 14,0 2-16,2-2 5,-1 1-16,1-3 13,-2 0 6,1-1-2,-1-1 5,1 11 10,-2-10 26,0 7 1,-2-11-6,0-2-6,-1 1 11,-2-2-22,-1 1-22,-3-2-23,-3 1 5,-4-3-3312,-5 1 3274,-5-3-45,-6-1-425,-6-2 301,-7-3-111,-9-1-2398,-9-4 0,-3-2-1341,26 0 0,-1-1 3988,-24 1 0,6-1 0,26-1 1,14-1-1</inkml:trace>
  <inkml:trace contextRef="#ctx0" brushRef="#br0" timeOffset="147026">20992 9066 19372,'1'4'1165,"-2"0"-566,-5-2-392,0 0-33,-4 0 0,1-1-12,-1-1-5,-1 0 23,1 0-7,-1-1 29,3-1-17,0-1-17,2-1-34,1-1-16,0-1-29,2 0 7,0 0-7,2-2-22,-1 2 12,2-2-1,0 1 73,0-4-89,1 2-28,1-2-12,2 3-11,2-1 0,1 1-5,2 0-12,2 0 34,0 1-16,0 1 21,0 1-16,2-1-11,-4 3 10,-1-1 7,-4 3-12,-2 0-123,-2 1 101,3 0 16,0 1 7,2 1-7,3 2 1,2 1 5,2 0 11,4 1-5,0 0-6,3 0 1,1 0-29,0 0 22,1 0-21,6 4-7,-4 2 29,-2 2-1,-6 2 12,-8 0 6,-4 3 5,-1 4 16,-4 3-16,-3 2 45,-13 19-739,-12 8 671,14-27 1,-1 0-6,-2-1 0,0-1 0,-9 10-11,-2-2 16,1-1 12,-16 9 5,11-12 14,5-9 1,-1-2 30,-3-2 29,-10-1-12,16-12 22,3-2 12,3-4 5,2-2 6,4-2-12,3-4 63,-1-7-107,5 4-6,0-7 712,6 2-768,1 4-22,3-2-1,4 8-10,3 1-6,4 0 11,4 2-11,5 0-17,6 3-151,26 1 22,-8 4-1513,-13-1 1,-1 1 1367,19 5-106,1 3-944,0 0 501,-1 1-359,-3 0-699,-3 0-2068,-5-1 3990,-1 2 0,-20-6 0,-2-1 0</inkml:trace>
  <inkml:trace contextRef="#ctx0" brushRef="#br0" timeOffset="147526">20131 8884 12500,'-1'-3'3304,"-1"1"1116,2 2-4275,-40 5-5660,22 1 5655,-34 6-28,32 0 761,-19 5-822,6-3-18,-16 5 7,10-6 10,-21 6 716,15-6-744,7-4 0,2 0 34,-3-2 28,-6 0 45,23-6 196,1-4-56,9-5 2927,2-6-3101,9 1 905,7-3-944,-1 7 325,6 0-342,-3 5-17,0 2-5,-1 1 6,0 1 5,0 3 11,-1 2 11,0 5 29,-1 5-12,-1 4 56,-1 19-73,-2-5 12,-3 15 28,-4 13-1262,-1-11 1177,3-17 1,0 1-1,-1 16-10,2-1-523,1-1 512,2-2-12,5-3-991,12 10 935,2-17-50,11 7-409,14-13 21,-7-9-307,16 2-1034,-11-12-1564,5-2 3427,9-2 0,-26-4 0,0-1 0</inkml:trace>
  <inkml:trace contextRef="#ctx0" brushRef="#br0" timeOffset="147977">21681 8924 22750,'17'-50'134,"2"9"-111,4 33 21,11-1-27,-8 2-6,18-2-16,-21 5 5,7 0-17,-12 3 6,1 0-17,5 5 5,-5 0 7,3 3 10,-9 2-11,1 1 17,-3 2 17,0 2-23,-1 3 6,-1 2 6,-2 1-17,0 3 16,0 2 1,0 2-12,-1 1-50,4 14 23,-2-8-316,2 10 332,-3-12-11,-2-2-3286,0 0 3286,-3 0-495,-4 14 467,-4-10-6,-6 9 1,-4-13-40,-5-1 0,-2-1-56,-4-1-783,-18 9 705,8-10-45,-10 6-106,15-14-309,5-4-1086,1-3-2804,6-3 4585,4-2 0,9-3 0,3-2 0</inkml:trace>
  <inkml:trace contextRef="#ctx0" brushRef="#br0" timeOffset="148544">23516 9101 22492,'21'-28'-347,"2"5"111,3 19-89,6 2-2135,4 1 1922,4 0-100,1 1-135,1 2-135,-1 2-122,-3 4-17,-5 2 393,-5 3-85,-8 2 252,-8 2 612,-7 2-237,-11 2 117,-7 0 90,-11 1-116,-6 1 699,-23 10-2422,11-10 2254,-14 7 78,19-11-182,4-2 283,4-2-191,5-3 123,6-2-60,4-3 87,5-2-189,5-2 3084,2-2-3112,4 0 202,11-1-549,4-2-173,15-1-281,5-2-1110,10-2-121,9-1-1110,-24 3 0,1-1-1249,-1 1 0,-1 0 3632,27-4 1,-28 3 0,-12 3 0</inkml:trace>
  <inkml:trace contextRef="#ctx0" brushRef="#br0" timeOffset="149095">25881 8935 14426,'-4'0'3803,"1"0"-481,3 0-3042,-66-42-5700,41 28 5518,-14-10 1,1 2-180,19 15 198,1 0 933,1 2-1006,1 1-1772,2 1 1734,2 1 1767,0 2-1773,2 0 1465,-1 2-1460,1 1 83,0 3-72,-4 5 3404,1 3-3403,1 0-6,2-1 12,4-4-18,-1 0 12,2 1 22,-1-1-5,0 2 5,0-1-5,-2 2 5,-1-1 11,-2 2 6,-1 0 28,-7 7-56,4-4-11,-3 6 0,6-7 17,1 2-6,0-1 0,2 0 16,-1 0-21,2 0 50,-4 6 27,1 1-38,-2 0 11,2 0 5,4-8-22,-1 1 23,0 2-18,0 0 12,0 0 17,-3 8-68,3-7-22,-1 6-6,5-9 6,2 6 0,3-5-11,3 5 0,4-8 5,5 1-5,5-2-28,4 1-28,4-3-79,5 1-89,2-2-213,4-1-833,0-1-355,2-2-3085,1-1-4011,-5-2 7921,-5-1 0,-15-1 1,-6-1-1</inkml:trace>
  <inkml:trace contextRef="#ctx0" brushRef="#br0" timeOffset="149826">30618 9234 20895,'8'-59'73,"5"12"-56,7 40 22,23-1-16,-6 3-1451,20-3 1467,-12 4-22,4 0 6,1 1-7,1 1 7,-2 0 10,-3 1 1,-5 1 5,-5 0 365,-2 0-404,-13 0 39,-3 3 34,-13 0 39,-4 4 117,-9 4-139,1 0-17,-6 6 0,1-2 1090,2 1-1117,-2 2-7,3 1-5,1 4-1,2 1 7,3 4 4,1 0 18,8 16-51,1-10-921,4 14 916,1-14 11,4 16 5,-5-14-229,2 10 229,-9-18 1,-2 0 10,-5-2 1,-3-1-3009,-3-1 2997,-5-2-409,-19 17 353,11-15-39,-16 12-78,16-19-118,0-1 232,-1-2-826,0 0-1299,-1-2-7669,3-2 9660,3-2 1,9-4 0,3-2-1</inkml:trace>
  <inkml:trace contextRef="#ctx0" brushRef="#br0" timeOffset="150884">20833 10628 15728,'13'-42'212,"1"0"1,-1 4 0,-2 8 1545,-6 19-1663,1 1 589,1 0-656,2 0 315,1 1-326,10-4 1056,-2 3-1068,10-2-16,-3 6 17,3 1-23,2 2-22,3 2-1048,0 2 1020,2 4 0,-1 5 11,-2 4-34,-4 3-134,0 13-130,-12-7 237,-2 10 5,-13-9 5,-8 2 29,-4 0 16,-7 0-413,-3-1 492,-4 0 34,-1-1-2146,-1-3 2151,-1-2-424,-8 3 492,11-7-232,-5 2 298,14-10 332,1-1-259,2-3 2905,1-1-2877,2-1 829,3-1-879,1-2-11,3-1 666,1-2-727,1 0-57,1 0-56,1 0-40,3 0-4,2 0-1,3 2-11,4 0 11,1 2 0,3 0-11,2 1 0,14 6-33,-8 0-7,10 7-4,-13-1-18,1 2 12,-3 1-24,0 2-32,-2 0-40,-4 1-11,-2 2-5,-5-2 16,-4 2-27,-9-1-63,-6 0-83,-11-1-1144,-7-1 786,-7-1-449,-8-3-907,-4-1-1669,-5-2 3702,-9-3 0,30-3 0,1-1 0</inkml:trace>
  <inkml:trace contextRef="#ctx0" brushRef="#br0" timeOffset="151341">20324 10330 12012,'-3'-3'3428,"0"0"-1658,3 3-1714,-64-7-1127,37 10 1099,-12-4 0,-1 2 387,16 13-303,-16 9-45,10-4 284,-11 5 338,-4 1-86,10-8-243,-11 5 267,15-11 542,1-1-586,3-2-12,2-3-92,3-2-349,2-2-5,5 0-25,2-2 70,4-1-110,2-2 172,1-2-440,1 0 183,0-8-266,2 7 60,0-4 5,3 8-33,0 1-294,0 1 458,2 5 81,1 1 15,3 7 65,0 2 69,3 16-50,-3-3-740,1 14 678,-4-6 60,-2 4 154,0 3-1,-1 4 15,0 1-27,0 1-68,0 1-55,3-1-63,3-3-153,2-14 1,4-1-282,5 0 0,2-2-417,1 0 0,2-1 90,3-4 1,2-4-4055,20 6 4814,12-1 1,-28-11 0,1-3 0</inkml:trace>
  <inkml:trace contextRef="#ctx0" brushRef="#br0" timeOffset="151792">21879 10386 11379,'-9'0'2507,"1"0"194,8 0-1490,0 0-746,70-18 145,-42 12-324,13-4 0,-1 0 209,-19 6 293,-3 1-530,-3 0 627,-2 0-603,-2 1 344,-1 1-500,-1-1-1,1 2-60,-1 0 18,3 0-48,1 0 1179,2 0-1217,1 2-17,2 2 148,14 11-195,-12-3 13,9 10-3430,-15-4 3312,-3 5-870,0 1 768,1 3 15,-2 2 50,1 2-503,-1 1 595,-1 3 128,-2-2 1,-1 1-3,0 10 39,-2-10 1,-1-1 30,-2 2 16,-2 0-9,-3-2 2372,-1 1-2357,-4-2-21,-1-1 1054,-3-1-1054,-2-1 18,-1-2-26,-2 0-24,-3-4-24,-1 0-40,-3-2-49,-1-2-659,-16 6-437,8-9-2337,-13 4 3488,9-9 0,17-6 0,1 0 0</inkml:trace>
  <inkml:trace contextRef="#ctx0" brushRef="#br0" timeOffset="152184">23673 10593 21132,'56'-30'62,"0"1"0,-3 1 0,-5 6 34,3 15-231,3 1-156,2 2-1626,-15 2 0,0 1 1169,22 1 217,-23 0 0,-2 2-113,11 2-2606,-7 2-1347,-8 2 4661,-9-1 0,-12-3 1,-7-1-1</inkml:trace>
  <inkml:trace contextRef="#ctx0" brushRef="#br0" timeOffset="152354">23695 10998 20336,'56'-8'-256,"-1"1"1,-2-1 0,-6 2-743,5 1-2353,5-1-4824,-3 0 7540,-6 1 1,-23 2-1,-9 1 1</inkml:trace>
  <inkml:trace contextRef="#ctx0" brushRef="#br0" timeOffset="153016">26088 10713 18913,'-20'-39'241,"-1"1"0,3 2 0,1 11-163,7 22-28,-1 2-16,-1 1-6,-1 0-6,-1 1 40,-35 14-51,17-6-581,2 2 1,0-1 575,-5 0-6,-2 1 16,-2 0 1,-2-1-6,-1 0-3005,2-2 3028,-1-1 11,4-3-128,1-1 184,4-1 0,3-1 16,3-1 113,0-2 626,9 0-749,1-2 3276,10 2-3349,3 1-70,2 0 132,2 8 279,2 16-202,-1-2 35,1 14-12,-3-9 0,0 2-371,0 1 332,0 4-11,0 1-29,1 2-38,3 0-18,1 1-5,5 0-800,1 0 760,6-1-16,2 1 0,4-3-22,3 1-6,5-4-104,-5-10 1,2 0-177,19 8-580,-2-5 0,3-2-1791,-17-9 1,1-1 2678,16 5 0,-1-1 0,-10-4 0,1-1 0</inkml:trace>
  <inkml:trace contextRef="#ctx0" brushRef="#br0" timeOffset="153658">30920 10954 17658,'0'-4'2896,"0"0"-1249,0 4-1647,32-54-2156,-8 38 2156,0-13 0,5 2 17,32 21-11,-12 3 10,-16 2 1,0 0 22,12 0 6,-2 1-17,-4 1 681,-2 0-681,-6 2 11,-5 0-5,-4 1-23,-4-2 342,-5 2-370,-4-2 11,-4 0-44,-3 1 1195,0-2-1162,-2 1 39,0 0 6,-1 1-11,0 0 0,0 2 11,-1 3 0,1 0 5,-1 4 1,2 0-12,0 2-5,0 1 6,0 3 5,0 0 0,0 4 5,0 1 1,0 1-1,1 4 7,-1 1-576,-2 0 569,-1 3 1,-3 0-12,-2 0 6,0 1-17,0-1 1,2-1-1,-1 0 6,2-3-353,2 12 330,1-11-10,2 10-18,3-12-61,1-1-79,2 3-134,0 1-286,0 2-716,0 3-2113,-3 0 3423,-2 4 0,-1-18 0,0-1 0</inkml:trace>
  <inkml:trace contextRef="#ctx0" brushRef="#br0" timeOffset="154584">20462 12443 19230,'-12'-56'588,"1"0"0,1 13 0,3 4-84,14-5 103,5 16-386,0 4 722,0 5-812,-6 12 225,-2 3-241,0 2 148,-1 1-181,0 3 389,0 3-517,0 5 13,-1 6 12,-1 5-5,-1 5-60,-4 3-19,-3 4-16,-13 18 51,3-13 58,-6 14 12,4 6-31,10-23-295,-1 14 331,12-30 12,2-4 17,4-2 95,11-3-29,-1-5 7,11-1 111,12-12-123,-6 0 63,11-10 55,2-4-1107,-14 3 1006,9-5 23,-18 7-28,-2 1 5,-4 1-6,-3 1-22,-4 3 84,0 0-123,-5 4 197,0 1-230,-5 4 989,-1 1-1079,1 5 78,0 1 5,1 5-10,4 13-29,-2-3-28,2 12-38,-3-7-331,-3 4 117,0 2-235,-1 3-2218,-4 16-1685,0-10 4452,-5 15 0,5-35 0,-1-1 0</inkml:trace>
  <inkml:trace contextRef="#ctx0" brushRef="#br0" timeOffset="155083">20146 12018 15726,'-53'-15'39,"1"0"1,3 2-1,6 7 23,5 20 0,-2 4 11,-2-1 0,1 2 11,-1 1 5,1 0 6,-1-1-11,3-2 84,-14 2-56,16-7 34,-8-1 11,19-7 1514,-6-2-1503,11-4 0,-3 0-11,12-4 494,4 1-471,2 0 268,2-1-95,1-1 571,2 3-879,0 0-56,1 2-185,0 2 235,1 7 112,2 8-67,0 5-6,2 8 18,-3-4-334,0 6 322,-2 1-11,0 5-17,0 2-17,-1 3 17,-1 22-39,1-14-905,0-16 1,1-1 893,0 13 5,3 0-1295,2-2 1273,3-1-844,2-2 839,4-2-12,3-3 0,3-2-373,7-1 244,4-4-152,7-3-363,-4-10 0,2-2-817,23 5-724,-16-7 0,0-2-6043,16-1 8256,-6-2 0,-26-3 0,-11-2 0</inkml:trace>
  <inkml:trace contextRef="#ctx0" brushRef="#br0" timeOffset="155524">21541 12285 19602,'-3'-3'1579,"2"1"-609,1 2-942,62-41-1733,-35 28 1713,12-10 1,0 2 36,-10 14-6,0 0 17,2 1 5,-1-1 302,0 2-296,-2 0 419,16 0-453,-20 2 12,7 3 106,-22 8-44,-4 1 908,-2 7-898,-2 1 201,-3 3-223,-2 3-22,-2 2-40,-2 1 35,0 17-46,3-10-990,3 12 985,8-12 5,14 17-11,1-11-5,14 13 0,-5-15 5,4 1-22,1 1-6,-2 2-11,-4 1 5,-6 2-5,-9-1-565,-7 1 565,-9-4-17,-15-6 0,-5-1 6,-10 6-54,-7-4 1,-4-4-115,-6-5-834,15-10 0,1-2 448,-14 3-640,0-2-3415,3-3-4095,5-4 8743,8-2 0,15-3 0,6-2 0</inkml:trace>
  <inkml:trace contextRef="#ctx0" brushRef="#br0" timeOffset="155934">23680 12468 23103,'7'-41'-521,"4"8"16,10 27-2054,23 0-964,-6 2-6308,13 0 9136,-18 3 1,-15 0 0,-8 1-1</inkml:trace>
  <inkml:trace contextRef="#ctx0" brushRef="#br0" timeOffset="156110">24091 12796 22419,'-1'-30'-5047,"14"5"-3478,32 21 7110,-1 1 0,-21 1 0,-9 1 0</inkml:trace>
  <inkml:trace contextRef="#ctx0" brushRef="#br0" timeOffset="156692">26372 12423 12337,'-1'-3'5926,"0"1"-1988,1 2-3927,-20-55-33,11 37 10,-4-13 1,-1 2-5,1 20-12,-4 0 10,-4 0 1,-5 2 0,-4 0-1176,-20 1 1193,12 3 6,-14 1 82,19 3-99,1 2-6,5 1-50,-2 7 50,11-1 6,-1 4 11,11-2 11,2 1 22,-1 10 7,2-4 4,0 8 2,3-7-1,0 2 890,1 2-885,0 1 12,1 2 214,0 1-208,0 2 55,0 14-942,0-9 875,1 12 17,1-16 0,3 2 5,0-3-576,1 1 560,1-1-1,2-1 1,0-1-12,1 1-5,1-2 11,8 8-28,-3-10-11,8 5 0,-3-11-63,3-2 18,3-1-61,5-1-2996,4-2 2732,7-2-263,5-2-891,6-2-682,6-1-6178,-4-2 8367,-5-2 0,-24-2 0,-11 0 0</inkml:trace>
  <inkml:trace contextRef="#ctx0" brushRef="#br0" timeOffset="157393">31291 12540 15704,'-5'0'3288,"2"0"-864,3 0-2267,-33-5-34,30 3-16,-21-4-23,41 4-23,7-1-10,4 0-18,6-1-771,3-1 806,1 0-2973,16-2 3067,-15 2-5,8-1-190,-22 4 150,-5 0-27,-6 0-34,-4 2 453,-4-1-503,-3 1 3292,-1 0-3287,-1 2 340,0 1-306,3 7 11,1 8 0,3 10-28,0 0 11,1 5 6,-2-4 11,5 18-23,-3-7-1015,4 15 1022,-4-14-7,1 2-10,1 0 5,1 2-6,2-1-1598,2-1 1581,3-1-5,0-1-2529,1-1 2489,-2-1-10,-4-3-17,-4 0 455,-5-4-488,-9-1-12,-7-4-79,-9-2-195,-7-1-839,-6 0-545,-5-1-7181,1-3 9212,5-4 1,14-8 0,8-4 0</inkml:trace>
  <inkml:trace contextRef="#ctx0" brushRef="#br0" timeOffset="158886">19940 13974 19333,'-1'-18'263,"-6"7"-139,-2 18 4,-5 2 1,0-2-6,-3 1-11,-2-1-5,-3-1-12,-3-1 101,-16-1-67,9-2 207,-24-2-129,25-4-205,-6-1 222,15-2 241,-1-3-246,7 2-18,0-3-10,10 5 134,0-1-213,3 3-56,1 1-275,1 2 441,1 9-149,0 0-11,-1 11 5,0 1-6,-2 5 107,-6 21-72,1-6-871,-6 16 842,4-14-39,-1 3 6,1-1-17,2 0-6,4-1 28,2-3-39,7-3-34,25 18 6,-4-22-652,-2-8 1,2-4 584,11-3-90,5-4-83,3-4-208,5-5 283,2-3-2986,-12-4 0,1-2 3179,-5 0 0,-1 0 0,25-4 0,-26 0 0</inkml:trace>
  <inkml:trace contextRef="#ctx0" brushRef="#br0" timeOffset="159825">21022 14075 8556,'3'-3'5702,"-1"2"1238,-2 1-6727,16-16-29,-12 13-27,11-13-73,-17 16-45,-2 0-39,-1 0-33,-4 0 27,-4 0 17,-3 1-11,-6 1-3392,-3 0 3398,-3 1 5,-4-1-895,-1 1 918,0-2-286,0 0 263,1-1 12,4 1 5,2-1-6,6 0 6,3 0-17,4 0 2813,4 1-2841,4-1 1264,2 1-1275,1 0 457,1 0-418,0 2 23,0 1-6,-1 2-6,0 1 6,0 2-5,-1 1 11,0 3 0,1 1 22,-1 10-34,1-5 1,-1 9 5,1-9-6,1 2 12,0-1-6,-1 1 50,0 6-39,0-6 6,-1 5 11,2-12 17,-2-1 5,2-4 1,-1-2-1,1-2 12,1-2 22,-1-1 1545,1-2-1556,4-2-45,0 0-28,4-5-17,2 0-5,3-3 5,6-1 0,5 0 0,4-1-11,20-2 6,-11 5-492,11-1 486,-16 6 6,-3 2-12,-1 1-11,8 5 1,-9 1-7,7 6-234,-13 1 229,0 2-28,-1 3-11,-1 2-22,-3 1-7,-3 2-4,-3 0 4,-5 1-10,-3 1-213,-9 11 95,-3-8-508,-8 9 390,-2-12-72,-2 0-118,-3-2-135,-1-2-112,-2-2-285,0-5-20,0-3-1605,-1-4-1489,2-2-1350,3-3 5528,4-1 0,10 0 0,5 0 0</inkml:trace>
  <inkml:trace contextRef="#ctx0" brushRef="#br0" timeOffset="160263">21519 14044 19417,'44'-27'84,"-1"0"0,-3 3 0,-5 4 23,-5 14-3196,-2 0 3201,-1 1 0,-2 1 1427,-2 1-1472,-2 0 935,-2 3-974,0-1 640,-2 4-640,0 2 3373,0 4-3334,8 11-17,-7-1-495,6 10 495,-9-1 1,0 3-23,-2 4 0,-1 4-23,-2 1-10,-1 3-6,-1 0-6,-1 0 17,0 0 0,-1 0 5,1-2-5,1-1-5,2-1 33,0-1-989,0 0 938,0 0-5,-1 0-56,-2-1 6,-2-1-62,-2-3-56,-3-4-79,-4-3-593,-12 6 78,-2-10-610,-12 4-2280,0-12 3680,-9-1 0,18-6 0,-1-2 0</inkml:trace>
  <inkml:trace contextRef="#ctx0" brushRef="#br0" timeOffset="160647">23912 14088 17293,'-48'-9'622,"1"1"0,5 0 0,7-1 514,14-4-1244,10 0-4152,11-2 3826,9 0 580,8-1-182,26-4 278,-5 5 28,20-3 6,-11 8-854,-9 4 1,1 1 848,23-2-266,-19 3 0,0 0-731,-11 3 1,0 0 746,6 1 1,-3-1-1,4 1 1,-2 0-1</inkml:trace>
  <inkml:trace contextRef="#ctx0" brushRef="#br0" timeOffset="160825">23974 14557 20442,'-4'0'2806,"0"0"-2248,4 0-1119,80-46-4754,-38 31 3983,11-12 1,2 3-7644,-9 15 8974,-6 1 1,-19 4 0,-8 3-1</inkml:trace>
  <inkml:trace contextRef="#ctx0" brushRef="#br0" timeOffset="167058">26145 14080 15104,'0'-3'1664,"0"1"845,0 2-2402,0-25-7,-3 17-83,0-18-17,-5 22 11,-1 2 6,-12-1-11,1 1-1,-11 1 1,2 0-6,-23 3 0,10 2 0,-15 2 0,19 2-900,2 0 889,4 1-3100,-7 5 3100,13-4-11,-4 5 5,7 1 23,7-3 27,-3 6-16,8-4 39,-5 10 579,5-4-467,-11 36 2608,12-23-2675,-4 21-3164,10-20 3180,1 1-21,2 1 16,0-1 95,4 15-112,2-12-194,2-8 1,1 0 182,7 2 11,8 9-39,-2-17 11,16 7-106,-6-11-118,13 4 1,-9-11-130,2-1-263,3-3-571,2-2 1120,-7-4 0,-1 0 0,-2-1 0,13 0 0</inkml:trace>
  <inkml:trace contextRef="#ctx0" brushRef="#br0" timeOffset="167803">31466 14207 16012,'-7'0'3512,"2"0"-2852,5 0 1284,0 0-1798,44-36-343,-22 22 267,7-8 0,0 1 150,-3 11-108,0 0-3288,-2 1 3305,0 1-12,-3 0-784,-3 2 779,-3 1-11,-4 1-22,-2 1 143,-4 1-200,-2 1-22,-1 0-34,-2 1 3036,0 3-2980,0 2 1,0 5-6,1 2 1217,-1 10-1228,1-2 16,-1 9-11,0-6 12,-2 16-362,0-7 362,-2 12-12,2-10 6,-2 18-6,2 6-3,1-20 1,0 0-642,2 22 633,0-4-17,-1-16 17,1-2-28,-3-1 5,-2 0-3071,-6-2 3055,-3-1-203,-5-3-10,-14 11-5,4-14-1012,-6-4 0,-2-2-1492,-5-3 2590,5-6 1,2-1 0,11-6 0,1-2 0</inkml:trace>
  <inkml:trace contextRef="#ctx0" brushRef="#br0" timeOffset="179805">26188 9108 15671,'21'-45'201,"1"0"1,-3 3 0,1 9-56,3 16-1,1 1 721,3 2-748,2 2-12,2 1-22,1 3 737,0 2-715,12 2-55,-1 3-46,-1 3-1,-7 4-10,-13 4 871,-2 2-882,-1 3 0,-2 2-11,-2 1 417,-3 0-428,-3 1 25,-4-1-20,-3 9 40,-6-6 513,-9 12-479,-2-14 21,-5 3-5,2-8 23,-1-2-1,-1 0 11,0-2 147,-8 1-80,8-3 24,-5 0 32,12-5 18,1-1-17,4-2 0,1 0 135,-1-2-192,3 0-10,0-2-12,1 0 6,2 1 6,1 0-12,0 0-22,1 2-28,0-1-61,0 1-29,1 0-5,1-1-6,4 1 23,4 0-12,18 0-5,-3 0-6,16 4-1032,-6 1 1038,3 4 5,1 2 1,1 2-7,-2 0 7,-3 2-6,-4 0-17,-6-2 0,-6 2 11,-5-2 11,-5 1 1,-5-1 5,-3 1 1060,-5 0-1060,-5 1 22,-5-2-38,-6 1-317,-3-1 316,-5 0-33,-3-2 10,-2-1-656,0-1 522,0-1-61,0-2-460,-5 0 169,12-2-2751,-4-1-1674,21-5 5028,1-1 0,8 0 0,0 0 0</inkml:trace>
  <inkml:trace contextRef="#ctx0" brushRef="#br0" timeOffset="180004">27349 9203 21364,'9'42'9,"-1"1"0,1-4 1,-4-6-117,-4-10-156,-2 1-270,-3 2-951,-2 0 1484,-4 5 0,4-15 0,0 0 0</inkml:trace>
  <inkml:trace contextRef="#ctx0" brushRef="#br0" timeOffset="182571">28818 8860 20319,'-25'-30'296,"3"6"-217,14 23-12,-2 1-5,-3 0 66,-13 0-44,3 0-375,-12 1 364,6 0 11,-3 1 22,-2-1 18,-1 0 245,-14-1-139,14 0-1140,-6 0 1184,20 0-2934,7 0 2828,3 0 195,5-1-380,3 1 17,1 0 40,0 4 823,-1 1-830,-2 5 3382,0 0-3393,-2 8-28,1-3 1,0 8 16,3-6 0,1 1 12,0-1 10,2 0-33,0 0 11,0 1 1,0-1-7,2 0 18,-1 0-7,1-1-16,-1 0-16,0 4 10,-1-6 12,1 2 5,-1-7 6,0-3 72,0-1 46,0-2 1337,0-2-1157,1 0-69,0-3-61,2 1-6,6-11-190,-3 5 22,11-12-11,-7 11 22,4-3-10,-4 6-18,2 1 12,0 0-1,1 2 1,2 0-6,1 2 11,1 1-5,3 2-6,12 6-17,-5 0 0,11 4-28,6 3 23,-10-4-720,11 4 698,-17-5-12,-2 0-17,-6 0-84,-1 4 84,-10-4 0,-2 4-33,-11-5-2752,-3 1 2606,-8 0-107,-6 1-1628,-23 8 845,6-6-539,-16 5-1198,13-8-2223,1 0-3363,5-3 8465,7-2 0,13-3 0,7-2 0</inkml:trace>
  <inkml:trace contextRef="#ctx0" brushRef="#br0" timeOffset="182866">28785 8863 15832,'10'-11'2425,"-3"2"-1735,-7 9 1152,0 0-3461,62-33 2016,-36 22-224,12-8 1,0 1 219,-11 14-91,1 0-39,2 0-5,-2 2-23,0 0-22,-2 0-6,-3 2-22,-3 0 5,-3 0-27,-4 0-1,-5 0-5,-2 0-34,-3 0-952,-2 0 572,-4 2-9057,0 0 9314,-3 3 0,3-3 0,1 0 0</inkml:trace>
  <inkml:trace contextRef="#ctx0" brushRef="#br0" timeOffset="188889">27572 10719 21422,'0'-20'476,"0"3"-381,0 17 242,0 0-281,-3 0-6,1 1 6,-5 0-39,-1 1 17,-4 2 5,-4 0-6,-5 1-5,-3 1 17,-4-1-6,0 0 6,0 1-6,0-2-353,2 1 342,2-2 5,3 1 18,2-2-12,3 0 0,3 0-11,3-1 23,3 0-29,2-1-11,2 2 354,2-2-398,0 1 49,1 0 35,-3 4-6,0 0-6,-3 3-22,0 0 5,0 2 17,-1 1-28,1 0 6,-1 2-6,0 0 1,-2 3 16,0 1 0,0 2 22,-4 8-39,4-5 12,-2 4-12,5-9 0,2-1 6,0-3-6,3 0 17,0-2-6,1-2 1,0-2 10,0-1 40,0-1 0,0-3 235,0 0 795,0-1-856,2-1-62,1-1-56,3-2-51,2-2-22,4-2-22,4 0-23,2-2 0,5 0 0,0 2 6,11-1-17,-9 3 0,7 0 6,-12 4 5,2 0-5,-2 2-12,2 1-5,1 3 11,1 2 0,1 1 0,2 2-11,2 1-12,0 2 6,0 2-16,-1 1-113,4 10 51,-12-6 0,-1 7 22,-14-7 34,-4 1 0,-7 0 5,-5 2-5,-7-1-1,-6 0-16,-6-2-17,-2 0-33,-2-2-17,-2-2-34,1 0-252,-14 2 118,13-7-112,-8 2-146,18-10-202,4 0-319,3-4-4514,1-8 5584,6-3 0,3 1 0,7 3 0</inkml:trace>
  <inkml:trace contextRef="#ctx0" brushRef="#br0" timeOffset="189149">27799 10620 16605,'6'-2'3176,"-1"0"-2778,-5 2-113,63-20-4520,-35 14 4364,11-6 0,-1 2 151,-14 7 1219,-1-1-1230,-5 2-17,-3 0 720,-3 0-680,-4 1 4,-4 0-21,-2 1 1158,-1 0-3494,-5 4-6834,2-2 8895,-4 3 0,4-3 0,1-1 0</inkml:trace>
  <inkml:trace contextRef="#ctx0" brushRef="#br0" timeOffset="193123">27899 12329 7979,'4'-6'5428,"0"1"-4118,-4 5 3760,0 0-4622,24-19-241,-18 14 0,18-15 23,-24 20 27,-1 0-22,-2 1-22,0 0-45,-5 2-45,-2 1-16,-5 0-23,-4 1 6,-2 0-17,-3 0-11,-1-1-1,0 0 62,-12 1-44,10-1-293,-7 0 315,13-3 5,4 0 23,1-1 11,4 0 145,0 0-173,6 0-28,1 0-11,4 0 483,1 0-545,-2 1 17,0 2 22,-2 2 6,-2 2-5,-1 2-12,-2 2 0,-1 2-5,-1 1-6,0 2 22,0 3-22,-1 1 6,0 1-17,0 2-12,0-1 12,1-1 22,-2 8-16,3-8 5,-1 5 5,6-11-10,1-2 5,1-2 5,1-1 1,1-4 50,0 1-34,1-5 1088,0 1-976,2-4-50,1-2-45,4-1-39,2-4 17,11-6-39,-2 2-18,20-7 12,-12 9 6,9-2-6,-9 7 6,10 1-6,-9 2 5,9 1 12,-11 2-23,1 2-10,0 2-1,0 3-6,-2 1 7,-1 2 4,-3 1 1,-1 0-6,-4 2 6,-1 1-6,-2 0-11,-2 2-5,-2-1 10,-2 3 1,-3-2 0,-1 2 5,-5-2-6,-1 0-5,-6 0 0,-3 0 17,-4-1-45,-2 1-5,-3-2-23,-2 0-3454,-1-2 3398,-2-1-51,1-1-596,0-1 496,0-2-346,2-2-7,1-2-375,3-3-612,2-1-1920,2-3-2276,5-1 5827,2-2 0,5 3 0,3 1 0</inkml:trace>
  <inkml:trace contextRef="#ctx0" brushRef="#br0" timeOffset="193453">28154 12286 24883,'48'-28'471,"-8"6"-336,-24 19-40,-3 0 17,0 1-17,-1 1 0,-2 0 17,-1 1-44,0-1-12,-2 0-17,2 0 0,-2 1-17,-1-1-5,-2 1-11,-2 0-1,0 0-9836,-1 0 8319,0 2 0,0-1 0</inkml:trace>
  <inkml:trace contextRef="#ctx0" brushRef="#br0" timeOffset="201776">18073 4991 13194,'-5'-26'-213,"5"3"152,17 19 22,4 0 16,4-1 1,5 0 5,6-1-1722,3-1 1727,6 0 7,3-1 10,5-1 1,5 1-31,-12 1 0,2 0 16,-10 1 1,1 0 13,13-1 1,0 0-585,-11 2 0,-1 0 595,2 0 1,1-1-14,1 1 0,1-1-1225,1 0 1,3 0 1204,-2 0 0,3-1 0,-2 1-536,11-2 0,0 1 549,-8 0 1,2 0-1,-2 0-403,9 0 0,-3-1 418,3 1 0,0-1-8,2 0 0,1-1-3,-20 4 0,1-1 0,-1 1-179,2-1 0,0 0 1,0 0 181,2 0 1,0 0 0,0 0 159,2 0 1,-1 0 0,1 0-155,1 0 1,1 0-1,-1-1 0,1 2 1,0-1-1,4 0-53,1 0 0,5 0 0,1 0 1,-3 0 65,4-1 0,-2 2 1,3-2-23,-3 2 1,3-1-1,1 0 1,-5 0 23,2 1 0,-3 0 1,1 0 4,1 0 1,0 0 0,1 0 7,0 0 1,1 0-1,0 0-117,-15 2 0,0-1 1,0 0-1,0 1 109,1-1 1,0 0-1,0 1 1,0-1 5,0 0 0,1 1 0,0-1 0,-1 0-10,1 1 0,1-1 0,-1 1 1,0-1 2,1 1 0,0-1 0,-1 1 0,1 0 2,1-1 1,-1 1 0,0 0 0,1-1-6,-1 1 0,1-1 0,0 1 1,-1-1-1,1 1 0,1 0 0,-1-1 0,0 1-4,0-1 0,1 1 0,-1-1 0,1 1-3,-1-1 0,1 1 1,-1-1-1,1 0 34,-1 1 1,0-1 0,1 1 0,3-1-21,3 0 1,4 0-1,1-1 1,-1 1-1,-3 0-13,1 0 1,-2 0 0,-1 0 0,3 0-5,0-1 1,3 1 0,1 0-1,-2-1 1,-4 1 2,-2 1 0,-3-1 0,-2 0 1,2 1-7,0-1 1,0 0-1,1 0 1,-1 1-1,0-1 1,1 0 0,-1 1 0,0-1-2,1 0 0,-1 0 0,1 0 0,-1 1-73,1-1 1,0 1 0,-1-1 0,1 1 69,0-1 1,0 1-1,-1-1 1,1 1-4,0-1 1,0 1-1,0 0 1,0 0-6,0-1 0,-1 1 0,1 0 0,0-1-5,-1 1 1,1 0 0,0 0 0,0 0-1,-1-1 1,0 1 0,0 0 0,1 0 39,-2 0 1,-1 0 0,2 0 0,2 0-41,3 0 1,3 0 0,1-1-1,-1 1 1,-2 0 1,-1 0 0,-2 0 1,-1 0-1,4 0-4,-2 0 0,3-1 1,1 1-1,-2 0 0,-4 0-2,-3 1 1,-3-1 0,-1 1 0,0-1 1,0 1 0,0-1 0,0 1 0,0-1 2,-1 1 1,0 0 0,0 0 0,0 0 4,15-1 0,0 0 0,-1 0-59,-1 0 0,0 1 0,0-1 55,-1 1 1,0-1-1,-1 0 0,-1 1 0,0-1 1,0 0 4,-2 1 1,0-1 0,0 1 149,-1-1 0,-1 1 0,0 0-140,-1 0 0,0 0 1,-1 0-9,-2 0 1,-1 0 0,3 0 7,-3 0 0,3 1 1,0-1-1,-4 1-4,3-1 1,-3 1-1,1-1 2,12 1 1,2 0-1,-4 0 105,1 0 0,-4 0-106,-1 0 1,-1 0-4,-2 1 1,-1 0-12,-2-1 1,-2 1-1,-1 0 1,-2 0 153,-2 0 1,0 0-155,-3 0 1,-1 0 13,-2 0 0,1 1-5,11 1 0,-1 0 0,-12 0 0,0 1 736,6-1 1,2 2-740,12 4 0,-3 0-23,4 1 751,-9 0 0,-3 0-744,-17 0 2955,-3 1-2951,-3 2-21,-4-1 10,-2 2 930,-3 0-935,-2 1-40,1 9 24,-4-4-79,1 7 79,-4-6-12,0 1-23,1 2-916,4 14-332,1-6-5400,3 8 6727,-3-15 0,-5-11 0,-1-5 0</inkml:trace>
  <inkml:trace contextRef="#ctx0" brushRef="#br0" timeOffset="203124">17984 5055 6126,'-6'-10'834,"2"2"-655,4 8-1523,0 0 1288,-6-10 56,4 8 185,-4-7 112,5 13 11,1 1 73,0 2-12,0 2-10,0 2-12,0 0-90,0 3-44,0 2-34,1 1-44,1 3-18,1 1-27,0 4-16,0 1-24,1 3-16,0 2-881,1 2 875,0 3 17,1 1 50,3 17-274,-1-11 265,0 3 1,1 2-19,0 3-43,-2-10 0,-1 0 37,2 5-1316,-2 3 1310,0 1 17,-1 3 8,-2-14 0,0 4 17,0 4 0,-1 1-59,0 1 1,0-1-925,0 1 0,0-1 890,-1-13 1,0-2 2,0 1 1,1 2-494,-1 9 0,1 5 0,0-3 510,0 0 1,0 0-13,0 2 0,0 3 0,0-4-168,0-4 1,-1-3 154,1 1 0,-1 2-2,0-3 0,0 3 1,0-2 1,0 7 0,0 1 39,0 5 0,0 4 0,-1-4-442,1-3 1,-1-1 439,0-7 0,0 2 1,0-2 34,0 4 1,0 0-25,-1-1 0,-1 2 0,1-1 156,-1 8 1,-1 0-65,0-7 0,0 2 1,-1-4 38,-1 7 0,-1-3 190,0 2 1,-1 1-289,-1 0 0,1 1-20,-2 1 1,1 0-345,-1 0 1,-1 1 360,1 0 1,-2 0-1,1 1 1,-1 0-12,1-2 0,-1 3 4,1-4 0,-1 3 0,0-2-45,4-12 0,-1-2 1,0 2-5,-1 11 0,-1 3 1,0 0 25,1-1 1,1 1-1,1-3 0,1-11 1,1-1 0,-1 1-5,0 12 1,-1 3 0,1-3 197,2 4 0,0-2-184,1 2 1,0-1-241,1 2 0,0-1 210,1 1 0,0-1 17,0 1 0,0 0-69,1 1 0,0-1 74,-1 1 0,1-1 240,-1 0 0,1 3-238,-1-4 1,0 4-1,0-3-28,1-14 0,-1-2 1,0 6 9,0 3 1,1 9 0,-1 2 0,0-2 0,0-7-53,1-1 1,-1-6 0,1 5 31,-1 5 0,1 5 0,-1 0 0,1-7 23,0-11 0,0-4 0,0 0 0,0 1 0,0 1 1,0 0-3,0-1 1,0 0-1,0 0 13,1-1 1,0 1 0,-1 0-5,1 0 1,0-1 0,1 0-8,-1 1 1,1-1-1,-1 1 4,1-1 0,0 1 1,0-1-167,1 1 0,-1-1 0,1 0 156,1 22 0,0-1 133,0-2 0,2 4-138,-2-8 0,1 5 1,0 0-11,-1-13 1,-1 1 0,1 0 0,0 0 57,0 0 1,-1-1 0,1 1 0,-1-1-68,2 13 1,-1 0-1,-1-1-4,0 2 1,-1 0 0,0-3-2,-1-12 0,1-1 0,-1 1-2,0 12 0,0 3 0,0 0 84,-1 0 0,0 0 0,0-3-84,-1-12 0,0-2 0,0 1 0,1 13 0,-1 2 0,-1-3-6,0 3 1,-1-3-297,1 1 0,0 0 279,-1-1 1,0-1-145,1 1 1,0-1 110,0-1 0,0 0-34,1-2 0,0 0-70,0-1 1,1-1-25,-1-1 1,1-1-383,1 0 0,1-1-2820,0-5 1,0-1 3385,1-5 0,0-4 0,0 3 0,0-17 0</inkml:trace>
  <inkml:trace contextRef="#ctx0" brushRef="#br0" timeOffset="204644">32331 4475 6899,'2'-5'1517,"0"1"2550,-2 4-3955,9-6-179,-6 4-79,6-4-45,-9 6-660,0 0 862,0 3 96,0 0-40,0 3-17,0 1 1,1 2 77,4 8 7,5 3-79,0 2-6,3 1-16,-3-5-6,1 2 22,1 2 6,0 1 0,0 3 0,-1 2 1,0 2-641,0 3 679,-1 0 0,-1 3 135,4 20-118,-4-10 53,1 6 0,1 1-876,0 6 865,1 0 0,-1-1 59,1 0-107,-4-19 1,0 0-1017,3 15 1072,2 1-5,-4-14 0,1 1-79,-2-9 0,0-1-2,2 12 0,1 0-15,-4-13 1,1 1 36,2 15 0,1 1-643,-3-11 1,1 0 583,1 13 1,1-1-1,-4-13 0,0-2 8,0 1 1,0 0 25,0 0 0,-1 0 5,1 1 1,0-1-305,-2 0 1,1 1 334,3 18 0,-1 0-84,-3-12 1,0 1-782,2 14 1,0-1 780,-3-14 1,0-3-10,0 2 1,0 1-509,1 16 1,0 2 488,0-15 0,-1 1 6,2 13 0,0-1 179,-1-17 0,0-1-179,0 0 0,0 1 0,0-1 0,1 1-334,0 0 1,0 1 335,0 0 1,1 0 2,-1 0 1,1 0-1,0 1 1,0 0-4,0-1 1,0 1 5,0-1 0,0 1 8,-1-1 1,1 1-6,-1-2 0,1 2 11,0 19 1,0 2-18,-1-16 1,-1 1-2,0-6 1,-2 1-1,1-2 1,-1 4 1,0-2 5,-1 1 0,-1 0 300,1 0 1,-1 0-293,-1-3 1,0 3 1,1-3 0,-1 2 1,0-2 0,0 7 0,-1 0-3,0-6 1,1 1-1,-1-2 26,0 4 0,0-2-1,-1 1 1,1 1 85,0-2 0,0 3-68,0 7 1,1 6-1,0-5-43,0 1 1,1-1 41,-1 0 0,1 4 1,0-5-54,1-7 0,1-3 6,-1 2 0,0 0 8,0 1 0,0 0-8,0 0 0,0 1 2,0-3 1,0 3 8,-1-3 0,0 2 0,1-3-9,-1 7 1,0 2 10,1 4 0,-1 6 0,0-6-16,0-5 0,0 1 2,-1-2 1,1 7 0,0 1 0,-1-7-338,1 6 1,0-1 329,-1 1 0,1 4 1,0-7-5,0-8 1,0-3 316,1 0 0,-1 1-319,1 0 0,0 1 2,0-2 1,0 2 14,1-4 1,0 3 0,0-1-2,0 6 1,1-1-229,-1-6 0,1 1 0,-1-2 228,2 2 1,-2-1-1,1-1 1,0 1 209,0-2 0,0 2-201,2 17 0,0 1-12,-2-15 1,0 1 68,2 14 1,0-1-64,-3-17 1,0-2 2,0 1 0,0 0-50,-1-1 1,0 0 58,0-1 0,0 1 2,-1-1 0,0-1-8,-1 1 0,1 0 6,-1 0 0,0 0-4,0 0 1,-1 0 5,0 0 1,0 0 8,-1 0 0,0 0-1,-1-1 1,0 2 42,-1 16 0,0 1-43,1-13 1,0-2 0,-1 14 0,0 0-6,2-20 0,0 2-152,0 6 1,-1 5 0,1-3 134,0-2 1,0 1-10,-1 1 0,1 2 0,-1-4-216,1-6 0,0-4 231,0 2 0,0 0 0,-1-1 0,0-1 5,1 0 1,-1 0-3,1-2 0,-2 1-49,2-1 0,-1-1 52,0 0 0,-1 1-6,1-2 0,0 1 348,-3 31-331,-1 0-17,2-2 702,0 0-680,2-2 6,0-1-400,2-2 372,0-1 8,1-18 1,1-1 913,1 17-942,-1-19 1,2-2 242,3 9-279,6 14-51,-3-13-201,2 13-571,-6-16 851,-1 5 0,-3-30 0,-1-3 0</inkml:trace>
  <inkml:trace contextRef="#ctx0" brushRef="#br0" timeOffset="209634">9800 16895 9789,'2'-3'8832,"-1"1"-5106,-1 2-3463,12-22-17,-9 17-44,9-16-45,-13 21 33,0 0-106,-5 2-56,-2 1-28,-7 3 6,-1 1-6,-6 2-17,-5 1-965,-3 3 959,-6 0 26,-2 1 0,-1-1 3,-12 4-9,11-4 0,0-1 3,0-2 0,3-2 17,3-1 16,6-2 35,5-2-1,6-2 62,5 0 89,4-1-128,4 0 27,1 1-100,3-1 976,-2 2-987,1 1-1,-3 3 7,-2 3-7,-4 6 6,-2 5-5,-4 6 16,0 6-628,-2 4 623,0 4 17,1 3-29,2 2 17,7-11 1,0 1-6,-1 18-887,3-19 0,2 0 870,2 14 6,0-2-759,2 1 770,3-1-34,2-1-6,3-3 7,3-3-18,3-4 23,5-3-28,2-3-12,6-5-2393,6-5 2338,5-5-79,9-6-288,6-3-64,6-5 86,-26-1 0,1-2-297,1-1 0,1-1-788,2-1 0,0-2-2819,-3 0 0,-1 0 4058,26-8 1,-29 7 0,-13 4 0</inkml:trace>
  <inkml:trace contextRef="#ctx0" brushRef="#br0" timeOffset="210512">11023 16936 13021,'0'-3'5393,"0"1"-1068,0 2-4269,-36-39-5678,22 27 5667,-30-28-17,28 36 1392,-2 2-1420,-3 1 882,-15 0-865,-5 2-17,-1 0 17,3 2-12,14 0-5,2 2 3398,0 0-3426,3 1 28,2 0-22,1 0 5,4 2 6,1 0-1,3 3 40,-2 7-5,3-1-1,-4 18 1,6-10 21,0 11-16,2-7 6,1 1 28,0 17-6,1-11 0,0 13 16,0-15-529,-2 0 546,0-1 4,-2 12-37,1-12-6,0 8 6,2-15 6,2-1-23,-1 0-5,2-1-6,0 0-11,3-1 33,0 0-16,5-2-6,0 1 5,2-3 511,0 1-448,8 5-7,-2-7-10,8 1 83,-4-9-28,17-3-111,9-5-144,-14-4 1,0-1-3731,22-5 2809,-2-7-1736,-15 2 2211,4-4 0,-19 7 0,0 1 0</inkml:trace>
  <inkml:trace contextRef="#ctx0" brushRef="#br0" timeOffset="212050">11862 16941 15756,'5'21'436,"-1"-3"1349,-3-7-1589,0 0 975,-1 1-947,-1-1 723,-6 7-768,-1-3 90,-15 12-135,5-11-1832,-7 4 1821,5-6 23,0-2 182,-1-2-154,2-2 22,0-3 263,-4-2-224,7-2-16,-1-2-35,8-3-32,1-4 3357,1-4-3363,-3-14-107,4 3-5,-1-12-18,4 6-21,2-1 50,1-1-1471,3 2 1476,1 2-5,5 1-34,1 4 6,3 2 5,1 3-5,0 3-6,2 2-16,-1 4-1,2 1 1,0 4-7,3 2 1,0 2-6,2 5-1937,1 2 1948,1 7-241,0 2 135,9 19 39,-11-5-6,3 14-38,-14-8-6,-6 2-406,-6 5 333,-7 4 11,-8 2 17,-8 3-991,-6 1 1108,12-26 1,-1-1 13,-1 1 1,-1-1 22,-1 0 0,-1-1 6,0 0 0,0-1 2,-1-1 0,1-1-149,-20 18 217,3-8 83,9-9 46,6-11 240,4-7-246,9-8 224,0-4-275,7-4 1103,3-10-1097,6-4-101,4-2 11,7 1-11,13 0 1,12-1-18,1 2-16,4 3-12,4 7 2458,-11 4-2480,13 1-684,9 8 40,-22 5-442,17 4-919,-30 3-3120,-2 0 5153,-1 5 0,-10-9 0,-2 2 0</inkml:trace>
  <inkml:trace contextRef="#ctx0" brushRef="#br0" timeOffset="212258">12565 17251 26665,'-42'31'-280,"6"8"5,25 7-257,2-1-359,4-14-1863,1 0-1032,1-1 3786,0 2 0,2-15 0,0-1 0</inkml:trace>
  <inkml:trace contextRef="#ctx0" brushRef="#br0" timeOffset="212685">12872 16917 27034,'-3'-30'-33,"0"12"10,0 55 18,1-4-1,-1 12-11,1-9 6,1-1 22,1 1 17,1 12-33,2-13-6,3 7-6,2-18 11,8 1 1,-3-8 16,4-1-6,3-10 1,-5-4 11,6-5 5,-3-5-11,0-4 23,3-5-6,0-2 22,0-2 6,-1-1 12,0 0 32,-3-2 169,6-6-118,-9 7 6,3-3 11,-10 14 0,-1 2-45,-4 4-22,-1 3 17,-1 1-174,-2 8 56,-1 0 17,-2 8-12,-1 1-22,-3 15-22,2-5-90,-2 24-881,6-17 736,0 12-1358,7 0 624,2-10-3216,14 19 4224,0-23 0,-2-4 0,-7-14 0</inkml:trace>
  <inkml:trace contextRef="#ctx0" brushRef="#br0" timeOffset="213144">13682 16848 24821,'7'-40'11,"-1"-1"0,0 3 0,4 9 0,10 21 12,2 2-29,2 0 6,0 1 630,1 1-619,0 1-11,0 1 239,-1 2-228,7-1 110,-10 2-121,4 1 336,-11 2-348,0 3 24,-2 2 4,-1 2 0,-3 1 0,-5 0-4,0 10-7,-1-3-10,-1 9 21,-1-5-21,-2 2 10,-1 2 12,-3 2-22,1 0 10,-2 3 1,1-1-6,0 1 5,0 0-10,3 2-587,0 2 580,2 2-10,0 3 16,2-1-27,0-2 5,2-2 11,2-3-22,-1-4 16,-1-2-10,0-4-6,-2-1 22,-1-4 17,-2-1 11,-3-2 587,-5 0-581,-4-2 5,-4 0-5,-6-3-6,-3-1-5,-5-2-107,-18-2-22,10-2-986,-14-1 750,16-3-252,2-2-582,3-1-4046,7-2-4165,4 0 9404,7 0 0,8 3 0,3 1 0</inkml:trace>
  <inkml:trace contextRef="#ctx0" brushRef="#br0" timeOffset="217484">17451 17344 26754,'3'42'17,"-1"1"0,0-3 0,-3-6-79,-6-10-672,-7 1-156,-3 2-2073,-7-1 2963,-10 6 0,16-15 0,-1-1 0</inkml:trace>
  <inkml:trace contextRef="#ctx0" brushRef="#br0" timeOffset="219067">18462 16720 21215,'-42'-12'380,"4"3"-256,21 8-7,-2 0 6,-1 0 130,-10 0-141,7 0 6,-7 0 22,10 0-11,1-1 33,2 1-11,3 0 6,2 1-17,4 0-22,2 0-29,2 0-38,2 0-40,1 0 0,-1 0 0,1 3 0,-3 3 12,-1 4-12,-1 3 39,-6 14-10,3-2 4,-5 11-16,4-6-2293,-1 3 2327,0 3-1,-2 3-287,0 3 288,-1 1 10,0 3-551,0 0 530,1 1-866,0 0 826,3-3 11,3-2 6,4 8-28,3-15 0,6 5 1832,3-17-1815,4-4 17,3-2-12,1-1 12,5-2 5,2-2-28,5-1-49,4-3 21,4-1-50,3-3-67,3-1-242,-10-2 1,2-1-599,21-5-121,-18 2 0,0-1 1095,-3-3 0,-4 1 0,3-1 0,1-1 0</inkml:trace>
  <inkml:trace contextRef="#ctx0" brushRef="#br0" timeOffset="221456">19189 16985 12651,'-1'-6'4777,"-1"2"-2525,2 4-1815,-30-65-84,19 40-93,-8-16 1,2 0-88,11 24-55,1-6-57,6 10-10,4 0 66,15-4-49,-1 3 77,25-5-78,-15 10 6,12 0 45,3 6-90,-9 4 0,10 3-6,-1 10-11,-12 0-16,7 6 10,-15-3-5,-3 2-16,-3 0-18,-4 1-3414,-4 0 3398,-3-1-614,-4 0 642,-3-1 5,-4 0 22,-10 8 23,-1-6 17,-8 5 39,4-9 40,-2-2 408,-24 1-325,14-7 3086,-16 0-3086,22-7 17,3-1 920,2-1-926,3-1 18,5-2-40,3 0-23,4 1-44,2 0-62,3 1-22,2 0-23,4-1 6,4-1 12,16-1-24,-1 2-27,12 0-3386,-6 2 3380,2 4-1089,1 1 1106,-1 4-224,16 8 218,-13-2-3,-7-1 1,0 1-8,0 3-1,6 6-22,-17-7-1,-5 0-10,-5 1 2708,-4 1-2703,-9 2-1682,-5 1 1660,-9 1-1058,-5 2 1047,-4-1-1786,-4 0 1830,-2-3 23,-1-2 11,0-4 11,1-3 11,-11-2 1803,13-3-1847,-11-2-68,24-5-167,0-3-247,13-2-409,4-4 571,1-4-4374,6-3 4716,6-8 0,-4 13 0,1-2 0</inkml:trace>
  <inkml:trace contextRef="#ctx0" brushRef="#br0" timeOffset="221650">20150 17174 19899,'1'6'2161,"0"0"-1645,-1-6 800,0 0-1439,14 66-2438,-13-43 2090,5 16 1,-1-3-2476,-11-20-6885,1-2 9430,0-2 1,2-6 0,2-2 0</inkml:trace>
  <inkml:trace contextRef="#ctx0" brushRef="#br0" timeOffset="222311">21352 16736 20734,'-47'-18'65,"1"0"0,3 1 1,6 7 1510,5 16-1548,8 0 12,-7 4-3186,9-2 3168,-1 0 3,-1 1-8,-2-1 477,-1 0-471,-3 1 10,-15 2 29,-5-1-34,1-2 34,-3 0-46,28-5 7,-1 0 2826,14 0-2844,6-2 1543,1 1-1525,3 0 107,1 8-113,0-3 28,2 8 0,1-4 50,7 9-39,-1-3-11,5 6-6,-3-5-6,6 8-10,-5-7 16,3 6 6,-6-2-40,-4-6-5,-1 4 62,-3-5-17,-2-3 73,-4 6-45,0-10-23,-5 3 51,1-5-28,2-1 22,0-1-5,4-4 27,1-1 645,2 0-617,0-3-72,0-2-34,2-6 40,0-1-23,8-11-34,-1 5-11,6-5-5,-1 7 16,3 3-5,1 1-22,2 3 38,11 1-16,-5 4-11,8 1-1,4 8 1,-8 2-506,10 5 467,-12 2 10,-1 2-22,9 8 6,-12-4-570,3 7 564,-12-8-3123,-3 11 3095,-6-7 270,-1 9-460,-17 1 95,0-7-722,-12 7 643,2-13-33,-3-2-22,-3-2-13,-2-4-283,-15 0 33,10-6-1603,-20-1-885,25-8-5779,-4-1 8832,17-3 0,8 4 0,4 0 0</inkml:trace>
  <inkml:trace contextRef="#ctx0" brushRef="#br0" timeOffset="222796">21658 16544 19389,'-4'0'3238,"1"-1"-830,3 1-2347,13-38 23,8 21-33,6-26 5,4 32 39,1 2-44,-7 2-6,7-1-1,-11 3-4,0 1-18,-2 0-11,1 2 6,-2 1 5,-1 1-22,-1 1 6,-2 1-12,0 2 18,-2 1 10,2 8-16,-5-2-40,2 7 34,-5-2 6,-2 3 10,-1 2 7,-2 3-12,0 3 0,-1 2 17,0 18-17,0-9-11,0 13-22,-1 3-970,1-13 981,-2 12-11,2-17-478,-2 0 472,0 0 16,-2 3-60,-7 18-63,-5 3 50,-3-1 24,-1-8-46,3-20 7,-1-2-12,-2-3-75,-2-2-98,-13 7 106,5-9-928,-7 5 844,10-12-123,3-1 553,0-2-1433,2-1-1776,2-3 3042,-3 0 0,12-4 0,0-1 0</inkml:trace>
  <inkml:trace contextRef="#ctx0" brushRef="#br0" timeOffset="223453">22615 17346 21483,'0'-6'2896,"0"0"-2380,0 6 229,0 0-739,2 31-18,-5-6-60,-2 29-837,-8-12 310,-6 1-2467,-7 2-2468,-4 0 5534,-7 5 0,17-24 0,0-2 0</inkml:trace>
  <inkml:trace contextRef="#ctx0" brushRef="#br0" timeOffset="228363">23597 16631 23366,'-4'-36'375,"-2"7"-347,0 27-6,-1 1-10,-2 0-1,0 1-6,-2 0-5,-1 0 12,-1 0-7,-1 0 1,1 1 5,-1 0-11,1 2 6,1 0-1,1 1-5,0-1 11,3 1-11,-1-1 6,2 1 0,0 0 5,0 0 11,1 0 45,-2 1-27,4-2 21,-1-1 34,3-1 1636,2-1-1691,1-3-12,1 0-6,1-2 17,-1 2-5,-1-1-1,0 2 63,0-1-63,-1 0 124,1 1-67,-1 1-79,-3 0 11,2 0-11,-2 0 6,2 0-392,0-1 353,6 1 33,1 1-6,5 2-5,1 2-5,2 0-1,6 4 6,-4-3 0,4 2 17,-6-3-17,0-2 0,1 0 11,1-2-11,0 0 0,2 0-11,11-4 11,-6 0 6,7-4-1,-11 0 1,0 2-12,-4 0 17,0 0 1,-4 2 4,-2 0 18,-3 1-12,-2 2 6,-2 0-5,-2 1-29,-3 0 1,-1 0-12,-10 3 28,4 0-5,-8 2 27,5 0-27,-2 0-1,1 0 1,-4 0-6,0 0 6,-2 0-1,-3 1 1,-2-2-12,-4 2 17,-2 0-11,-3 0-11,-3 0 0,-2 0-742,0 0 759,-2 0 10,4-2 12,3 1-11,8-2 11,5 0 6,7-2 33,5 0-17,4 0 1,3-1 318,1 0-341,1-2-11,1 0 742,-1-2-759,2 0 11,-2 2 17,1-1-11,0 2-140,-1 1 78,4-1 39,-1 0 6,3 1 6,5-2 16,0 0-5,2-1-11,-5 1-1,-5 1 18,-2 1 27,0 0-28,0-1-33,2 0-50,3-1 49,-2 0 7,2 0-23,-2 0 5,-3 2-105,0-1 88,1 1 29,1-1 11,3 1 0,0 0-11,0-1-6,0 1 0,2-1-11,-2 0 17,2 0 11,-1-1-17,0 0 12,0 0-23,4-1 22,-3 0 6,1 1 0,-3 0 11,-2 2 1,-1 0 301,-2 0-262,-5 0-46,0 0 6,-5-1 6,2 1-6,-6-1-11,1 1-11,-6 0-11,2 2 22,-3 0 0,-2 2 0,0 2-11,-8 4-1,9-3 12,-4 3 6,11-5-17,5 0 22,1-2-5,3-1 10,2-2 287,1 0-286,1-2 22,0 1-39,0-2-163,0 2 152,1 8 17,1 1-1,2 10 7,0 0 16,0 6-28,-1 3-3392,-2 5 3380,0 6-10,-3 2-720,-1 3 742,-3 4 23,-1 1-18,0 0 12,-1 1-17,1-2-28,2 0-483,1 13 505,4-15-8,2-13 0,4 0-3,10 8 2451,5-3-2434,4-11-56,-4-13 860,0-4-844,2-2-38,1-3-34,3-3-95,-1-2-728,14-7-214,-10 0-1428,11-7-7254,-16 3 9281,-4 1 0,-10 5 0,-5 3 0</inkml:trace>
  <inkml:trace contextRef="#ctx0" brushRef="#br0" timeOffset="229514">24576 16736 22816,'16'-41'364,"-1"0"0,-1 3 0,-4 11-123,-9 23-22,-1 2 106,0 2 77,-4 0-391,-2 0 128,-7 1-150,-3 0 70,-5 3-65,-4 0-3190,-2 1 3224,-2 1-33,-1 0-284,-1 1 273,1 0 16,0 1 0,-8 3 5,10-4-22,-5 2 45,16-4 6,4-2-6,4-1 6,2-2 3237,3 0-3254,2 0 358,1 0-397,0 1-6,0 0 33,-3 5 6,0 1-5,-4 5-12,2 1 23,-2 3-11,-1 2 5,2 2-5,-2 0-40,3 2 28,-1 0-5,3-1 0,0 1 28,1-2-23,1 0 12,1-1 16,0 8-16,1-7-12,-1 5 1,0-9 10,0-1 6,0-2 17,-1-2 0,0-3 12,1-3 44,0-1 50,1-3 824,0 0-863,0-5-67,-1-2 5,0-3-10,0-1-6,0 0-1,1-1-21,1 0-6,2 1-12,3 0 18,3 0-1,5 1 6,2 0-17,4 0 28,3 2 1,16 0 16,-6 3-1751,12 0 1729,-11 4-18,0 1-98,2 4 59,17 7 40,-13-1-2073,10 5 2056,-19-3-122,4 8 55,-12-4-73,1 19 95,-17-13 28,-3 11 6,-9-10-34,-3 0-27,-5-2-29,-3-2-78,-3 1-79,-3-1-168,-4 0-291,-2-4-532,-3 0-1126,-3-4 2722,-3-3 0,17-4 0,2-1 1</inkml:trace>
  <inkml:trace contextRef="#ctx0" brushRef="#br0" timeOffset="229971">25039 16583 18218,'-8'-3'4017,"2"1"-3245,6 2 1351,0 0-2067,54-35-6,-29 23 0,14-10 1,0 2-326,-12 12 321,7-2 10,-12 6-11,-4 0-1,-1 0-4,-2 2 4,0 0-3283,-1 1 3267,-1 1 22,6 2-44,-4 3 5,3 2 234,-6 3-239,0 2-2263,-2 3 2262,0 2 671,-1 4-670,1 3-1753,0 2 1759,-1 3-12,2 3-167,-2 1 0,1 1 167,2 11 639,-2-10 1,-1 0-624,-1 5-16,-2 0 0,-3 3-5,-1 2-12,-2 4 6,-1 2-9,0-13 1,0 0-4,-1 18 356,0-20 0,1-1-405,-1 8 10,-5 13 40,1-16 33,-4 7-17,1-18 2531,-5 6-2587,1-11-39,-3 6-364,-3-10-73,3-6 301,-5-2-1936,2-8 2173,-4-3 0,11-1 0,-1 0 0</inkml:trace>
  <inkml:trace contextRef="#ctx0" brushRef="#br0" timeOffset="231012">26209 17393 26150,'5'-42'214,"0"0"1,-1 4 0,0 8-59,-1 22-44,-2 1-67,0 4-146,-1 1 79,1 8 16,-1 3-10,1 8-24,-1 4-32,0 4-35,0 3-117,-2 1-980,-3 14-1234,-1-10-3510,0 11 5948,3-10 0,1-16 0,1-2 0</inkml:trace>
  <inkml:trace contextRef="#ctx0" brushRef="#br0" timeOffset="231556">27282 16528 20559,'1'-3'2734,"0"1"-2196,-1 2-466,-40 10-16,18-4-459,-32 7 425,27-7 34,-1-1-28,-2-2 6,0-1-1,0 0-5,0-2 17,3 0 5,1-2 125,2 0-102,4-2-1,3 0 192,-3-2-169,10 3-6,-3-2 342,10 5-363,0-1-18,2 1-5,0 0-34,-1 1-11,-1 2 22,-2 3-22,-1 4 0,-3 3 17,0 4-6,-3 1 1,0 5-7,0 1-5,-3 3 0,-7 16-5,5-8 5,-6 12-3420,9-13 3414,-3 15 6,6-13-704,0 11 710,7-18-498,3-1 486,1-2 28,3-1-16,8 8 22,1-9 2783,8 7-2755,11-4-44,-6-7 965,10 4-905,-2-5-44,-10-7 851,6 1-829,-14-8 102,5-1-91,-4-3-27,4 0-29,-1-1-21,2-3 4,2-1-60,2-2-80,2-1-111,-1-1-174,2-1-252,-2-1-560,0 0-1255,-1-2-6743,-2 0 9247,-5 2 0,-8 4 0,-4 3 0</inkml:trace>
  <inkml:trace contextRef="#ctx0" brushRef="#br0" timeOffset="232396">27899 16535 17921,'-1'-4'3882,"1"1"-1670,0 3-2200,-1-31 21,0 25 46,-3-21 10,-2 34 1,-3 2-12,-4 1-27,-4 1-12,-3 0-6,-3 0-5,-1-1 6,-1-1 5,2-1-5,0-1 22,2-2 22,0-1-693,2-2 716,3-2-6,1 0 6,3-2 6,1 0-23,2-4 23,2 1-12,2-1 699,1 1-677,1 1-5,1 0-22,1 2 5,1 2-89,0 6 5,0 1-5,0 7-6,0-1 5,0 2-5,0 2 11,0 2 1,-1-1-1,-3 12-22,0-8 5,-4 8 0,2-10 12,-1 0-23,0-2-11,0 0-5,0-3 16,1-1 22,0-3 7,1-1 27,1-4-28,1-1 23,1-3 402,2-1-290,3-4 72,5-5-156,2-1-12,4-3-16,-1 2 5,2 0 23,8-1-40,-5 2 12,5-1-17,-7 5 5,0 0 0,1 3-22,-1 0 6,2 1 0,0 3-18,1 3-4,1 4-18,0 3 6,2 3-11,0 2 11,1 3-34,11 10 29,-10-5 5,6 9-34,-13-1 51,-8-8 0,-2 7-34,-29 3-22,5-14-855,-19 11 771,8-20-118,-2 1-111,-1-4-553,-1-1-2146,-13-5-6752,5-8 8569,3 0 1,17-2-1,16 4 1</inkml:trace>
  <inkml:trace contextRef="#ctx0" brushRef="#br0" timeOffset="232891">28400 16396 23171,'59'-13'337,"-9"0"-225,-30 5 0,-2-1 11,0 1 910,0 0-826,7-3 187,-6 3-316,6-1-10,-9 3 166,0 2-189,-1 0 527,5 1-578,-6 2 34,3-1-17,-8 2 6,0 0-6,-2 2 12,0 0-1,-1 2 0,0 1 18,-1 2-29,1 1 50,2 7-33,-2-2 6,1 7-6,-1-3 0,-1 1 34,3 12-18,-1-6-21,1 12-18,-3-8 68,3 19-497,-3-11 514,3 14-68,-2-15-5,-1 1-253,1 0 196,-2-1 29,0-1 11,-2-2-3175,0-1 3164,-2-2 5,0-1-1916,-2-2 1956,-2-1 5,-7 4-39,0-8-6,-6 3 87,1-11-104,-4-1-16,-4-2-17,-3-2 1977,-18-4-2318,8-1-426,-13-2 2000,13-4-1177,-3-2 0,19 1 0,1-1 0</inkml:trace>
  <inkml:trace contextRef="#ctx0" brushRef="#br0" timeOffset="233995">29477 16878 16028,'1'-4'4196,"0"1"-2606,-1 3-1523,6 45-39,-4-22-78,2 38-640,-10-30 270,-4 1-817,-6 4-4866,-5 4 6103,-7 7 0,12-21 0,0-1 0</inkml:trace>
  <inkml:trace contextRef="#ctx0" brushRef="#br0" timeOffset="234813">30428 16268 14365,'0'-3'5013,"0"1"-527,0 2-4256,-2-36-180,-1 26-22,-3-26-33,-9 34-1,0 1 12,-9 0-18,-14 1 12,5 1-349,-14 1 349,-8 3 17,13 0-23,-13 1 34,10-1-17,14-1 23,-4-1-40,19-1-11,3 0 12,5 0-12,2 0 23,1 5-1,2-1 378,0 5-343,0 0 10,2 5 51,-1 12 22,1 12-56,0 0-16,0 3-1,0-12-658,-2-1 636,0 1 0,-2 0-3185,1 1 3174,-1-1 0,3 1-1,-1-2-4,2 1-29,1 0-408,2-2 397,2 0-1720,4-2 1737,2-1 100,2-1-106,4-2-28,3-1-16,3-2-23,5-2 212,5-2-330,3-2 1757,6-2-2149,1-3 2578,3-4-5243,-1-1 3259,5-2 0,-23-1 0,-2-1 0</inkml:trace>
  <inkml:trace contextRef="#ctx0" brushRef="#br0" timeOffset="235305">30814 16331 19490,'0'-4'2615,"0"1"-1108,0 3-1412,43-62-2509,-22 42 2456,6-15 0,2 3 42,-7 22-5,3 1 784,0 0-695,11-1-84,-10 3 50,16-2-78,-20 6 398,4 0-426,-6 4-11,-6 2 5,2 1 1339,-7 2-1361,1 7 11,-5-2 39,0 5-3397,-4-3 3397,0 1-636,-2 2 653,-1-1-2055,-1 1 2055,-2 0-11,0 2-28,0 0 89,-2 9 1972,2-5-2021,-1 16-34,4-15 642,0 7-625,2 2-29,3 5 17,0 0 3364,3 0-3403,1-10 0,1 0 12,6 13-1809,-4-9 1769,4 9-222,-6 1 228,-3-10 28,-1 8-1,-5-13-27,-4-3 16,-3-1-5,-6-2-102,-13 7-32,3-8-51,-11 3-124,6-8-234,-3-2-549,-3-1-1921,-1-2 3024,-4-1 0,18-3 0,1-2 0</inkml:trace>
  <inkml:trace contextRef="#ctx0" brushRef="#br0" timeOffset="236004">31791 16082 11872,'-3'-4'5999,"0"0"644,3 4-6430,-51-62 89,45 38-260,-19-12 0,7 3 20,35 20-18,-1 2-10,4 1-12,3 1 29,1 1-3426,4 3 3391,0 0-4,1 3-230,0 0 235,0 2 0,-1 0-6,-1 1-16,-2 2 22,-1 1-12,-2 3 12,-2 0-6,-3 2-16,-2 0-23,-2 1 0,-2 0 3292,-2 1-3275,-1 1 378,0 2-344,-1 4-12,-1 0 11,1 4-5,-2 2 6,0 1 33,1 14 0,0 5-28,-1 2-1566,0-1 1561,-2-12 16,2 1-1153,-1 0 1153,0 1-450,0-1 427,0 1 7,0-1-6,0 1 5,-1 2 23,1 20-62,1-10-305,-3-14 1,1-1 282,1 19-23,2 2-186,0 4 248,0 2-11,1 0-213,0 2 196,1-3 6,-2-2-481,-2-4 520,-1-6 102,-6-6-107,-6-7-24,-19 5 12,-1-13-5,-18 2-18,4-13-44,-9-2-73,-6-4-468,8-5 0,-2 0-388,10-2 0,1 0-3807,-13 0 1,2 0 4490,-10-1 1,29-1 0,14 1 0</inkml:trace>
  <inkml:trace contextRef="#ctx0" brushRef="#br0" timeOffset="238755">4181 17207 24167,'-24'-38'450,"0"1"0,1 0 0,1 13-439,0 29-17,-5 4 34,-20 21-3619,7 0 3588,14-8 1,-1 2-4,-11 18-841,0 5 824,2 3-589,8-2 1,1 0 594,12-18 0,0-1 8,-7 17 1,4-3-31,9-5-202,5-5 230,5-6 1584,6-5-1539,4-6 1662,7-7-1611,5-4 5,5-8 1863,5-6-1752,4-12 1,0-3-1510,10-9 1411,-9 4 1,-2-1 103,-3-5-28,-5-2 0,-4 0 135,-3-14 174,-6 0-365,-3 2 6,-7 10-17,-4 21-6,-1 3 57,0 4-174,0 5-12,0 3 1937,0 4-1981,0 4 28,0 5 17,0 9 27,0 9-10,0 9-29,0-2 0,0 4-1243,0 11 0,-1 2 1240,0 1 1,-1 4-86,-1-3 1,0 4 0,-1-4-1170,-1 1 1,0-1 1155,1-6 1,-1 2 0,-1-2-88,0 6 1,-1-2-23,-1 0 1,-1 0-475,0-2 1,-2 1 545,1-10 1,-1 1-1,0-1-569,-3 7 1,-1-2 796,1-2 0,0-4 101,-6 0 976,11-32-1003,0-8 1601,0-10-1664,1-8 12,0-12 939,2-10-951,4 2 1,1-3 223,2 6 1,0 0-331,0-13 0,4-4-145,1 11 1,2-2 0,0 2-204,3-9 1,1-2-438,4-6 1,4-7 0,-1 7 140,1 4 0,1 3 291,-4 9 0,2-3 0,3 2-977,4 0 0,4 0 1,-2 5 544,-2 0 1,1 1 347,0 2 0,2-1 0,-3 4-1328,15-15 1339,0 0 297,0 0 180,0 1 144,-1 0 119,0 4 178,-4 1 287,-2 3 358,-4 4 2139,1-2 1272,-8 12-3680,-6 4-12,-9 13-196,-8 7 2025,-4 7-2438,0-1 1286,-5 10-1371,1 0-28,-2 4-22,0 3-23,1 3-16,1 2-23,1 3-22,2 2-261,2 1 221,2 1-27,2-1-1,4-2 7,3-2 21,3-4 34,1-4 12,-2-3 10,1-2 12,-2 3 84,-4-3 5,-3-1 18,-6-4 260,-3-5-222,-4-2 17,-5-1 17,-1-1 28,-1-1 12,0-1 302,-4-3-269,7 0-23,0-1-33,8 0-17,4 0-45,1 0-39,1 0-45,0-1-39,1-2-22,2-1-6,3-2-17,5-3-17,5-2-5,6-2-11,6-1 11,3-3-1200,4 0 1144,2 0-17,1-1-214,2 2 164,0 2-34,2 2-56,-1 2-438,20-2 242,-14 5-824,12-2 701,-22 6-12,-2-2 6,-4 3 89,-3-1 141,-3 0 134,-3 1 141,-2 0 111,-3 0 1104,-2 0-931,-3 1 293,-2-1 403,0-3 494,-4 3-870,-1-2-22,-3 2-34,-1 1-50,-1 0 274,-4-1-442,-1 1-79,-5 0 62,-6 1-163,2 3-16,-8 1-23,3 4-22,-10 8-1,6 1-4,-7 6-7,2 9-22,7-5-1002,-4 9 1002,11-8 28,2 0-128,4 0 78,2-2-12,3-2-22,2-4-16,4-2 27,3-3 17,4-2-5,16-2 16,9-3 6,4-4 28,2-5 1026,-13-5-936,8-8-12,-12 1 34,5-7 45,-14 4 150,-3 0-105,-2-2 11,-3 1-12,-3 1-5,-1 0-11,-2 3-17,0 0 6,-2 3-33,0 1-141,-1 2 0,-1 3 0,1 2 0,0 2 0,1 2 0,-1 0 0,1 4 0,-5 10 0,1 14-147,0 4-55,1 8-792,3-6 535,3 2-185,3 1-3512,2-1 2503,4 1-2889,4 0-5289,-1-5 9338,1-6 1,-7-11 0,-3-7-1</inkml:trace>
  <inkml:trace contextRef="#ctx0" brushRef="#br0" timeOffset="239191">5772 17431 21758,'2'-7'4022,"-1"1"-3305,-1 6 296,0 0-632,10-60-827,-8 42 693,7-44 96,-9 58-270,0 3-73,0 8 0,0 0 0,0 10 0,0-1 0,2 5 0,-1 3 0,2 3 0,-1 3 0,0 4 0,-1 4 0,-1 4-23,-1 3-1291,-1 4 1235,-3 2-5,-2 1-5,-3-2 33,-1-3-359,-1-5 364,1-7-2617,1-8 2668,1-7 23,3-9 5,1-6-12,2-3 1157,0-7-1145,-1-3 300,-1-8-317,-2-5 11,0-6-16,0-6 2453,1-5-2425,1-7-12,1-8 6,2-5-837,1 26 1,1 0 825,1-2 0,2 0 8,0 0 0,0-1 3,3 0 0,0 0-20,1 1 1,1-1-3,1 2 0,1 0-6,-1 1 0,1 1 0,13-28 0,-1 5-862,2 6 862,-2 6 0,1 5 0,-1 5-445,-1 5 445,0 4 0,0 5 672,0 4-672,-1 3 0,1 3 0,-2 4 1492,0 3-1492,0 5 0,0 5 0,1 6 0,-2 7-23,0 5-28,-3 5 365,-2 6-348,-6 4-38,-3 4 4,-9 2-32,-8 3-4,-3-14 0,-5 0 14,4-10 1,-1-1-330,-7 8 1,-2-2 110,-13 4-174,-1-7-391,2-6-976,1-8 1849,-2-5 0,19-5 0,1-3 0</inkml:trace>
  <inkml:trace contextRef="#ctx0" brushRef="#br0" timeOffset="239767">6372 17267 10724,'2'-4'6755,"1"1"-1143,-3 3-4296,18-67-2853,-16 40 1778,6-13 0,-1 1 168,-12 15-23,2-1 604,0-4-676,1 0-23,1 0-22,1 1-34,0 0-11,0 4-17,1 1 309,1 3-359,2 3 74,1-1-231,-1 7 0,2-1 0,-4 9 1090,1 1-1090,-1 2 0,1 4 0,3 3 0,4 7 0,3 6 0,2 6 0,2 7-448,0 7 448,-2 6-3044,-4 6 3044,-3 5 0,-4 6 0,-4-31 0,-2 2 0,-4 13 0,-1 1-827,1-13 1,-1 0 826,-4 8 0,0-1-670,-3 7 670,0-7-16,3-8 16,2-6 1989,3-8-1989,1-5 2076,3-6-2076,0-4 1281,2-3-1281,0-3 485,0-4-485,1-12 0,0-2 0,3-12 0,0 5 0,2-4-244,1-2 244,2 0 0,2 0 0,1 1-573,3 1 573,-1 1 0,7-7 0,-5 11 0,4-5 0,-5 14 229,-1 4-229,10-1 0,-4 8-3197,6 0 3197,-5 7 393,0 4-393,13 17 0,-7-1 0,-3 2 0,0 1-2006,3 8 1708,8 14-206,-14-12-333,-4 0-579,-4 2-2158,-3 0-6257,-4-4 9792,-2-5 0,-3-13 0,0-7 0</inkml:trace>
  <inkml:trace contextRef="#ctx0" brushRef="#br0" timeOffset="240143">7494 17406 22834,'-5'-4'2722,"1"0"-2201,4 4 868,0 0-1412,-6-40-22,18 29-171,12-11 1,4 3-244,22 21-1912,3 0 0,1 3-2934,3 3 389,-21-3 1,-2 1 4381,6 1 0,-19-3 0,-8-1 0</inkml:trace>
  <inkml:trace contextRef="#ctx0" brushRef="#br0" timeOffset="240350">7739 17773 21862,'48'-6'-152,"-16"5"1,1 1 402,-2 1 1,1 0-549,1 1 0,-1 0-291,3 0 0,-3-1-2056,15 0 2644,4-1 0,-24 0 0,-2 0 0</inkml:trace>
  <inkml:trace contextRef="#ctx0" brushRef="#br1" timeOffset="267434">9701 17280 9800,'6'-10'5617,"0"1"-4440,-6 9 2049,0 0-2089,-4-13-947,2 9-10,-3-11 206,0 15-319,1-1-16,-3 1 111,-44 15-156,27-6-6,-7 2 0,2 0 5,6 0 1,1 2-23,0-1 17,3 1-6,0-3-10,5-2 32,2-2-4,4-2 10,2-1 0,2-1 6,2-2-22,1 1-12,1 1 18,0 0-1,0 2 0,0 3-11,0 1 0,0 3 6,1 3 11,0 1-6,1 3-5,0 1-12,-2 3 6,1 1 6,-1 1-6,0 1 22,0 1-16,0 0 0,1-2-18,0 0-10,4 4 5,1-8-6,3 4-16,0-12-23,2 0-16,1-4-12,2 0-39,2-4-5,2-1-45,1-2-107,2-1-918,14-3-174,-7-1-1708,10-5-5080,-14 2 7318,-4 0 0,-10 4 0,-4 0 0</inkml:trace>
  <inkml:trace contextRef="#ctx0" brushRef="#br1" timeOffset="267892">9940 17241 22873,'-18'-34'487,"3"7"-397,15 27 352,0-1-414,2-2-11,1 1 0,4-4 5,0 0-22,2 1 0,1-1-5,1 1-7,0 0 18,-1 2 5,0 1-11,0 1-5,-1 1-7,-2 0 12,0 1 6,-2 1 11,-1 3 11,1 0 0,-3 3-11,1 0 5,-1 2 0,0 2-10,0 3-1,-1 3 0,1 2-11,-1 2 17,0 4-23,1 2-3397,-1 2 3397,1 1-5,2 13-11,6 17 22,-1-12-605,5 6 605,-6-29-22,1-2-12,-1-1-2079,-2-1 2046,0-2 2079,-4-1-2129,-6 5 55,-5-5-56,-9 5-117,-5-6-1104,-18 7-750,6-7 2089,-15 8 0,31-18 0,0 0 0</inkml:trace>
  <inkml:trace contextRef="#ctx0" brushRef="#br1" timeOffset="268443">10287 17928 17916,'2'-7'3657,"0"2"-3040,-2 5 497,0 0-1097,1 8-6,0 1 12,1 8-12,-2 1-56,1 3-134,-1 1-331,-2 4-1070,-3 0-6356,-1 0 7361,-1-5 0,3-9 0,1-6 0</inkml:trace>
  <inkml:trace contextRef="#ctx0" brushRef="#br1" timeOffset="270079">12092 18378 19639,'-9'-42'724,"0"0"1,0 4-1,2 7-242,3 15 465,0 3-600,1 4 122,0 1-251,1 4 32,0 0-149,1 3 268,0 1-363,1 4 0,0 2 5,0 7-22,1 3-6,1 5 11,1 3-22,0 4-17,0 1-5,-1 3-6,-1 1-469,0 1 497,-1 0-39,1 12-99,-1-11 171,-1 8-10,1-16-7,-2-4 1,1-3 0,0-5 17,0-3 38,1-5 525,-1-2-468,1-2 542,0-2-452,-7-19-163,3 3 23,-7-17-23,5 7 11,0-2-6,0-4 35,0-2-456,1-3 416,-1-1 28,2 0-33,0 1 33,2 3-12,1 5 1,0 2 11,1 6-11,0 3 5,0 5-10,0 4-46,0 3 444,0 3-539,0 2 62,1 6 0,1 3 11,2 9 11,3 3 6,0 4-6,1 4-17,0 3 17,-1 1-930,-1 0 930,0 0 23,-1-2-34,-1-1-45,-1-3 39,0-3 12,-1-4 16,0-4-5,0-4 0,0-3 5,-2-4 29,2-1 1031,-2-4-1015,0-4 62,0-2-51,-2-7-16,0-3-6,-4-3 5,0-3 1,-1-3 27,0-3-245,-1-3 240,0-1 0,0-1 0,2 1 22,0 2 6,3 4 157,1-2-129,1 10-6,1 2-22,0 12-67,0 3-45,0 1 28,0 5 280,2 1-291,0 5 0,3 1 5,1 2-33,1 3-79,5 11-95,-3-3-134,4 8-314,-3-7-482,1 0-1024,1 0-4201,1 0 6368,3 2 0,-7-13 0,0-1 0</inkml:trace>
  <inkml:trace contextRef="#ctx0" brushRef="#br1" timeOffset="287939">26067 7541 20727,'0'3'1042,"0"0"-756,0-1 6,0-1 4,-1 0-16,0 1-16,-1 0-12,-1-1 212,-4 2-55,-2-3-218,0 2-12,-2-5 0,4 0-11,0-4-17,2-3-5,1-1-39,1-4 33,2-10-62,6-7-61,1 0 5,7 2-10,1 10-7,2 2 1,2 1 5,2 3-3397,2 2 3380,1 3 12,2 4-1190,2 2 1178,1 2-160,14 10 143,-10 0 12,11 10-17,-15 1 0,-1 5 6,-2 3-12,-5 4-696,-5 4 685,-7 3-5,-7 5-1,-12 2 11,-9 4 24,-14 3 7,12-25 1,-1-1 2,-3 0 1,-3 1 5,-17 8 0,-2 0 453,13-11 1,-1 0-446,-12 4 1,1-1-6,17-13 0,2-2 19,-23 10 29,8-7 17,11-5 1235,9-4-967,7-3 13,8-3-220,4-3 992,4-2-1082,1-4 23,7-8-40,4 3-22,7-6 6,3 7-6,6-1-6,4 2 1,3 1-7,3 3 1546,3 1-1585,0 2-27,1 1-761,0 2 660,0 1-112,0 3-113,-2 1-1119,12 9-63,-15-2-593,8 4-2094,-18-2-4419,-4-2 8808,-6-2 0,-8-4 0,-4-3 0</inkml:trace>
  <inkml:trace contextRef="#ctx0" brushRef="#br1" timeOffset="288153">27152 7758 15348,'2'-5'3193,"0"1"529,-2 4-3682,-7 13 775,0-1-821,-7 15-27,3-3-51,0 2-73,-1 2-929,-5 11-219,4-8-978,-3 10-6758,7-17 9041,3-3 0,3-11 0,2-3 0</inkml:trace>
  <inkml:trace contextRef="#ctx0" brushRef="#br1" timeOffset="288545">27716 7514 26015,'42'-39'95,"-10"13"-72,-40 52 5,-4 18-17,2-9-11,-3 14 17,2-2-2061,4-13 2049,0 7-3041,5-17 3036,2-3 965,0-3-937,3 2 5,0-7 29,4 0 751,1-9-695,2-2 3403,2-2-3398,5-5-11,2-3 11,2-5 11,3 0 6,0-2-5,2 1 5,-1-1-11,-1 1 5,-1 1 12,-2 1-23,-3 2-34,-3 1-10,-4 4-23,-3 1-6,-3 3-50,-2 0-5,0 3-1,0 11 6,0 2-11,0 10 0,-2 0-6,0 5-45,-1 3-128,-2 3-3796,0 2 2054,-3 3-7899,2-4 9394,0-5 0,1-14 1,2-8-1</inkml:trace>
  <inkml:trace contextRef="#ctx0" brushRef="#br1" timeOffset="308236">19505 18047 23355,'-3'0'28,"0"0"11,1 3-22,0 0 22,-3 3 28,-1-1 11,-1-1 6,-2 1 28,0-1 23,-1-2 27,0 0 62,0-2-11,1 0 509,0-10-536,2 2 71,2-17-184,4 8 28,2-8-28,3 7-12,3-2-10,3 4 16,0 0-5,0 2-1,1 2 1,0 1-29,1 1-21,-1 2 4,2 0-4,0 3-1,0 1 11,2 2-22,1 1 0,1 3-39,2 2-17,9 11 17,-6 0 28,5 8-85,-9 9 24,-7-4-113,-6 25 90,-13-18-497,-10 13 446,-7-10-945,2-10 1,-2 0 1006,-14 14 58,13-15 1,-2-1-616,-19 14 675,14-15 50,-5 2 45,20-15 28,3-4 218,4-2 165,6-2-383,1-2 1924,4-2-1930,7-2 704,0 0-827,8-2-12,1 0-4,5-2-7,4 1-2160,4-2 2037,5-1-518,4 0-115,-7 1 1,1 0-1277,20-4-1705,-17 3 1,-1 1-5719,11-2 9450,-7 2 0,-18 3 0,-9 1 0</inkml:trace>
  <inkml:trace contextRef="#ctx0" brushRef="#br1" timeOffset="309846">23943 18252 19143,'-8'0'3657,"2"0"-3220,6 0 812,0 0-1193,12-56-1525,-3 35 1494,1-12 1,2 2 13,8 16 321,3 2-360,2 0-22,2 2 22,13-1-417,-12 6 411,9 0-22,-16 5 12,-1 3 4,-3 3 1096,-3 3-1096,-1 3 18,-2 3 5,-3 2-11,-4 2-33,-5 15 5,-6-5 5,-17 21-5,0-18-371,-2-6 1,-1 0 358,-9 4 35,-14 6 16,15-11 17,2-3 11,4-3 17,5-2 39,2-3 51,7-3 39,3-3 11,5-4 33,3-1 360,3-2-499,7-5-34,1-2-17,7-4 22,1 1-16,2 1 1189,2 0-1172,9 0-40,-8 2 6,7 1 6,-11 3-23,1 2 17,5 0-11,-5 2-34,4 3-11,-6 2 28,-1 3-28,-2 2-6,-2 4-61,-4 11 56,-4-1 5,-7 9-11,-5-6 17,-8 0-8,-7 2 0,-2 0 19,-3 1-277,3-4 1,0-3-54,5-8-231,-1 0-385,-2 0-694,-1 0 1657,-14 5 0,22-11 0,-8 2 0</inkml:trace>
  <inkml:trace contextRef="#ctx0" brushRef="#br1" timeOffset="310557">28153 17885 19277,'0'-5'3742,"0"1"-6804,0 4 3085,7-35 1419,-7 32-1341,-1-12 798,-8 38-860,-6 12-17,2-6-184,-1 2 162,1 0 0,2-1 11,2-1-5,2-2 3291,3-2-3302,3-2-1,4 2 23,2-9 11,4 1 6,2-10 323,2-4-262,2-1-5,3-4 16,4-3-16,1-3 11,3-5-1,1-1 119,12-10-96,-10 5 118,18-11-129,-24 14-23,4-2 1,-15 10-17,-3 3-45,-4 2-6,-1 2-11,-3 2-11,0 3 28,-1 3-5,0 5-1,0 5 45,-6 16-50,1-3-6,-12 27-488,4-20 438,-5 13-45,5-15-499,-4 15-206,5-11-1697,-2 10-981,8-16 3467,2 2 0,2-16 0,1-2 0</inkml:trace>
  <inkml:trace contextRef="#ctx0" brushRef="#br1" timeOffset="311614">30899 17891 16426,'2'-3'4066,"0"2"353,-2 1-4402,0-31 6,-8 23-18,-3-22 1,-12 30 11,-3 2-17,-3 1 0,-2 1 0,-3 0 16,-1 0 24,-16 3-407,11-2 401,-9 0 151,1-1-112,22-2 6,-7 1 5,26-3-34,3 0-22,2 0 11,1 0-22,0 4 17,0-1-12,0 4 6,-1-1 389,1 0-401,0 2 91,0 6-74,1-3 23,-1 4-22,1-4-23,0 1-11,0-2 11,0 2 12,0-2 5,1 1-28,0 0 0,-1 0-17,1 1 34,-1 0 5,0 0-11,-2 0 1,-1 2-7,-2 0 12,-1 0 5,-1-1 6,0 1-22,-1-2 11,1 0 0,0-2 11,2-2 0,0-2 5,3-3 18,0-1 486,2-2-447,3-1-23,0-1 6,4-2-28,1-1 27,1 0 1,3-1-6,1 0-11,1 0-44,1-1 38,12-4-11,17-1-56,-6 1 12,8 2 27,-20 6 12,-1 2-23,-2 0-56,-1 3 62,-3 1-23,-1 4 23,-3 2-11,-2 2-40,-2 3 23,-2 1 5,-1 2 1,-4-1-29,-1 2-5,-4 0 0,-4 1 28,-3 0-12,-5 0-100,-11 8 28,3-9 16,-10 6-16,8-10-50,-1-1-102,0-2-38,-1-1-124,0-1-185,1-3-297,1-2-604,1-2-8336,-2-3 8395,8-2 0,2 1 0,11 0 0</inkml:trace>
  <inkml:trace contextRef="#ctx0" brushRef="#br1" timeOffset="311857">31229 17838 22201,'42'-24'48,"-1"1"1,-3 1 0,-8 5-1348,-20 12 1349,-2 0 1478,0 0-1517,-2 1 1023,-1 0-1157,-2 0 1153,-1 1-1803,-2 1-2504,0 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8:52:42.8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4825 3346 13637,'-4'3'2195,"1"-2"2969,3-1-4677,-21 27-55,21-24-84,-14 18-91,28-32-50,3-3-39,3-3-362,2-5 312,2-3-17,1-4 25,0-2 0,1-4-65,6-11-899,-6 9 1,-2-1 881,2-7-16,-2-2-2,-2-2 1,-3-3-1,-2-2 6,-3-1-5,-1 0-6,-3 2 11,-4 20 1,-1-1 91,2-13 57,-3 14 0,0 1 220,-2-2-144,-2 4-42,-2 14-71,-2 11 130,-1 3-183,-1 4 1727,-1 4-1676,-3 6-15,-1 6-17,-2 7-431,-2 5 475,0 7 71,0 5-101,0 6-3355,1 6 3105,1 4 24,2 4 50,6-30 0,1 0 4,0 1 0,1 1-1076,1-2 0,0 0 1070,1 0 1,0 0-59,2 28-540,4-4 432,3-5 9,5-7 18,2-5-1,3-7-19,11 1 30,-7-13 187,18-2-12,-16-13 32,7-8 18,-9-5 2018,0-7-1990,2-4 25,-2-3 2501,1-4-2180,-2-1-32,-1-2 260,-1 0-19,-3-1 661,-2 1-751,-2 2-24,-4 2-35,-1 3-134,-4 4-170,0 4-257,-2 4-47,-1 4 4,0 3 474,0 1-560,-2 7 545,0 2-354,-5 22 26,4-8-59,-1 14 28,4-13-90,0-1-41,3 0-126,3 0-417,2-1-205,4 0-390,0-2-561,3-2-947,1-3-2201,0-2-4825,-1-2 9320,-3-4 1,-5-2-1,-3-2 1</inkml:trace>
  <inkml:trace contextRef="#ctx0" brushRef="#br0" timeOffset="168">5686 2771 17985,'-5'-5'1347,"1"1"-1201,4 4-2536,0 0-20,-30 10-2461,28-1 4962,-23 8 1,30-9 0,-1-3 0</inkml:trace>
  <inkml:trace contextRef="#ctx0" brushRef="#br0" timeOffset="633">5998 2908 29601,'-43'-11'-329,"-1"1"1,4 2-1,8 8 350,16 25 152,6 4-296,9-8-173,3 0-55,5 2-26,4-2-377,5 1 278,3-2-67,3 0-52,2-2-665,2-1 1065,1-1 532,1-1-222,0-2 152,-2-1 22,-2 0 84,-3-1-349,0 3-43,-9-3-118,-2 2-117,-9-5 206,-5 1 433,-4-1 131,-16 4 67,2-3-47,-10 2 7,5-4 20,-1-1 343,-2-2-591,0 0-452,1-2-333,1-2-245,3-3-249,3-3-1687,-1-15-3401,10-28 4072,2 8-98,11-17 1613,5 25 577,5 0 445,0 4 246,0 2 277,0 3 343,-2 3-67,-1 3-52,-1 3-282,-2 2-255,0 4 595,-2 3-601,0 2-224,-2 6-708,1 2 205,-2 7 285,-2 3-7,-3 4 20,-2 5-72,-1 3 41,-1 3-219,0 3 585,1 1-2017,1 2 867,2 1-4433,4-4 1,1-1 4443,0 4 1,0 10 0,2-37-1</inkml:trace>
  <inkml:trace contextRef="#ctx0" brushRef="#br0" timeOffset="901">6477 2536 27543,'-12'-40'-30,"1"-1"1,1 4-1,1 8 89,3 20-464,1 4 486,0 3 176,2 6 451,-1 4-391,3 8-473,-1 5 408,0 7-2088,2 6 2216,-1 7-119,1 6-304,0 7-412,1 5-188,-1-12 0,0 2 572,0-11 0,0 0-71,-1 12 1,0 1-619,-1-3 1,1-2 165,-1-12 0,1 0-213,0 7 1,0-1-2610,1 5-717,2-6-4140,1-9 8217,0-8 0,0-11 0,-2-6 0</inkml:trace>
  <inkml:trace contextRef="#ctx0" brushRef="#br0" timeOffset="1041">6403 3130 25963,'-9'-41'-333,"0"0"0,0 4 1,3 8-210,4 20 1209,2 2-835,4 0 728,3 1-670,7 0-1124,5 0 1272,10 0 0,-14 2 1,1 1-1</inkml:trace>
  <inkml:trace contextRef="#ctx0" brushRef="#br0" timeOffset="1826">7312 2880 14387,'0'-6'3887,"0"2"-1322,0 4-1573,-12-63-644,5 43-214,-2-16 0,-1 4 103,1 24-61,-2 2 107,2 1-21,-2 2 143,-3 1-52,3 1 17,-5 2 9,3 1 40,-2 4 38,-4 3-60,-18 13-17,6-1-93,-15 12-64,9-5-41,-1 4-1444,0 0 1347,0 1-62,4 0-269,5-3 159,7-2-14,6-3-33,8-2-39,7 5-9,8-9-173,7 2-75,7-12 389,4-3-2716,6-4 2974,3-4 122,2-3 129,3-5 450,1-5 679,-1-4-213,0-2-1061,-3-3 694,-2 0-84,-6-2 2653,3-12-3198,-12 8-388,0-9 0,-10 3-63,-5 9-463,-1-4-112,-3 12-38,0 4 73,-2 2 654,0 5-676,-1 2 1230,-1 3-1036,-4 9 1030,3 5-232,-5 11 23,3 4-180,0 6 218,0 5-42,1 6-1141,-1 4 1127,1 6-996,-1 6 452,3-28 1,1 1 18,-1 2 1,1 0 77,-1 1 0,1 0-27,0 0 0,1 3-129,0 16 1,0 1 34,1-12 1,0 1-1273,0 13 0,1 0 1211,-1-17 0,1-1-39,-1 1 1,0-1-324,-2-1 1,0-2 242,-2-1 0,0-1-239,-10 28-435,-4-10 913,-3-10 215,-2-10 540,-3-11-208,-1-11 2076,0-8-2360,-2-12-528,-6-26-186,10-3 298,11 10 0,2-2-544,2-26 64,8 25 1,1 0 160,2-3 0,1-2-161,3-1 0,1 0-481,3-3 1,1 0-904,3-1 0,2 0 2248,4-7 0,0 4 0,2-5 0,1 3 1</inkml:trace>
  <inkml:trace contextRef="#ctx0" brushRef="#br0" timeOffset="2502">7672 2607 19830,'0'-3'3205,"0"0"-657,0 3-2128,-9 54-108,16-13-370,-8-3 0,1 0-963,18 9 666,-4-10-100,-1 1 255,-1 0 38,-2 1-229,-3-2 49,-3 1 295,-3-2 24,-4-3 473,-2-3 371,-6-4-128,-1-4 141,-2-6 361,-8-3 89,5-8-39,-4 0-310,8-8-628,2-2-262,2-3 25,1-4-879,4 0-126,1-1-171,2-1 209,3 0 240,3-1 566,5 0 201,29-12 501,-11 11 143,22-9-1510,-17 13 1156,2 0-92,1 1-678,-1 0 317,2 2-684,16-3 507,-12 3-67,13-1 388,-18 2 120,-1 1-345,23-9 749,-23 6-245,14-7 489,-30 7 1134,-4 0-1235,-3 1-333,-2-2 195,-2 1-615,-3-1-186,-2 0-157,-1 0 228,-2 1-745,-4 0-281,-2 2 217,-11 1 962,-21 11 125,6 1 219,-12 10 255,18 0-176,2 4 428,0 1 216,4 2-654,3 2-456,3 1 0,3 0 0,4-1-137,4 0-763,2-1 27,4-2-154,4-2-26,4-3 46,4-3 316,13-2 503,-4-5 270,18-5 362,-17-7 317,5-4 312,-11-3 241,-2-3 51,4-12-528,-3-7-837,-2 0-14,-5-1-134,-7 11-348,-1 0 299,-2 1-544,-1 2 71,0 3 331,-1 2 78,-1 3-67,-1 4-29,0 3-68,-3 5 610,3 5 460,-3 7-211,2 4-233,0 4-25,1 4 14,1 1-3,2 2 10,0 1-715,3 1-573,3 2 58,2 3 523,2 0-861,2 1-2369,4 16-2065,-3-12-3061,2 5 8810,-7-20 0,-4-11 0,-1-5 0</inkml:trace>
  <inkml:trace contextRef="#ctx0" brushRef="#br0" timeOffset="2966">8719 2955 24027,'3'-6'4925,"-1"1"-2134,-2 5-2608,0-14-857,-2 25 484,-2-6 391,-2 30-397,0 4-1144,-1 4 1073,0 2-3,-1 5-117,-1 1 477,-1 1-178,-1 1-166,4-16 0,0 1 158,-2 16 50,3-19 1,2-1-40,0 5-10,2-4-13,1-9 2,1-2 24,0-12-7,1-3-225,4-30 17,-1 2 24,3-24 22,-1 6 35,0-5-1697,0-9 1732,0-3 12,-1-7 202,-2 30 0,-1-2-29,1-16 1,1 0-16,-2 12 1,1 0 18,0-10 1,0 0 19,1-12 9,-1 5 22,-1 20 0,1-1 143,1 2 1,0 0-149,5-29 7,11 2 33,-3 30 46,9-4 60,-4 16 53,2 4 45,1 3-24,1 5-60,20 7-94,-16 6-352,14 8 148,-25 4-179,-1 6-118,-5 3-76,-3 5 917,-5 2-753,-7 2 138,-8 2 111,-8-2 99,-9 1 166,-7-4 85,-4-2-212,8-12 0,-1-2 37,-15 9-179,16-12 0,0 0-412,-6 0-564,7-4-1039,6-4 2076,5-3 1,10-2 0,2-2-1</inkml:trace>
  <inkml:trace contextRef="#ctx0" brushRef="#br0" timeOffset="3426">9395 2462 23965,'3'-41'569,"0"0"1,0 3-1,0 8-112,-3 15-124,0 3-68,1 4-41,-1 1-84,1 4-45,-1 1-7,0 7-89,0 4 10,0 9 1,0 6-2,-1 8 1,0 7-727,-2-4 0,-1 3 870,-4 25 21,2-20 1,-1 3 19,-3 5 0,0-1-9,2-12 1,0 1 0,-2 10 0,1-2 91,0 10-2869,3-7 2698,2-9-51,3-7-179,-1-1 44,2-11 167,-1-5 7,1-14 940,5-18-888,1-2 15,6-13 52,3 2 64,4-3 76,4-2 2657,5 0-2610,3 1-144,-6 9 0,0 1 70,14-9-149,-12 11 1,-1 2 148,10-2 5,-1 4-305,-1 5-174,-2 5 221,-2 3-239,-1 8-129,8 10-156,-10 1-92,6 11-190,-12-4-145,-3 2-71,-1 1-133,-3 2-298,-4 1-692,-4 1-7758,-6 12 7679,-4-14 1,1-1 0,0-20-1</inkml:trace>
  <inkml:trace contextRef="#ctx0" brushRef="#br0" timeOffset="4209">10611 2818 12581,'47'-14'-798,"0"1"1,-2-1 0,-2 4 1278,13 4-1842,1 0-79,-1 2 46,-3 2 245,-3 1 337,-7 2 302,-6 3 309,-9 2 324,-9 1 224,-9 2 1684,-9-1-837,-24 9-640,-1-4 1,-19 7 58,13-8 0,0 0 538,-16 6-781,15-6 0,1-1 369,-9 4 160,6-2 2761,7-3-2232,5-1 372,10-4-945,6-1-121,11-3-189,7-2 758,9-1-1172,8-3-78,7-3-511,8-1 373,5-1-1051,4-1-1542,-11 3 1,1 1 2480,-5 1 1,-1 0 0,-4 1-1,-3 1 1,6-1 0</inkml:trace>
  <inkml:trace contextRef="#ctx0" brushRef="#br0" timeOffset="7886">13402 2550 15916,'4'-9'286,"-1"2"196,-3 7 1921,0 0-2302,-37 8-6,11-1-165,-14 4 0,-4 1 120,-9 4-436,15-5 1,0-1 418,-22 6-2050,0 0 2045,2 0 0,3-2-667,5 0 678,7-4 6,7-1 5,6-3 279,3 0 271,3-4 597,4-2-900,6-2 2057,8-1-2074,4 1 909,0 1-1027,1-1-56,0 2-50,0 1 152,-5 11 94,-6 15-173,-2 3-1125,-5 12 1069,3-7-23,-2 3-315,1 2 293,1 1-796,1 3 951,5 0-34,3 1-166,3 0-16,4-1-1,6-2-106,13 13 48,3-14-126,12 9-302,-2-20-454,-4-12 1,2-1-2701,20 7-606,-18-11 1,0-1 3997,8-1 1,-19-5 0,-8-3-1</inkml:trace>
  <inkml:trace contextRef="#ctx0" brushRef="#br0" timeOffset="9112">30098 2649 21192,'38'-14'22,"-1"0"1,12 2-1,-2 4-5,10 10-9,-21 0 1,3 0 13,8 1 1,-1 0-9,-9 0 0,1-1-407,6 1 1,-1 0 409,12 1 259,-24-1-231,5 2-45,-13-1 0,1 1 124,-14 0-118,-5 0 11,-1 0 22,-3 4 418,0-1-362,-1 8-33,0-4 22,0 4 11,-2-3 0,1-1 17,-1 1-16,0 1-6,-1 0 106,-1 8-112,2-4-17,-1 8-6,2-7-16,1 2 6,0 1-12,2 2-22,2 2 5,3 1-5,1 1-12,2 0 23,1 1-11,0-1-17,3 10-11,-6-11-23,1 7 6,-7-14-16,-1 0-68,-11 6 39,0-8-22,-12 6-68,0-11-123,-7 0-313,-4-3-706,-6-2-3504,-2-2-3722,2-1 8531,6-2 0,16-2 0,7 0 0</inkml:trace>
  <inkml:trace contextRef="#ctx0" brushRef="#br0" timeOffset="11221">14327 2675 23164,'-1'-28'146,"-2"6"-113,-11 23 12,-15 4-6,-13 3-16,-3 2-813,-6 1 807,12-3 5,-2 0-5,-1 0 17,1-1-1,1-2 18,3-1 21,4-1 7,6-2 27,5 0 23,5-2 202,4 0-196,5-1 145,2-1-191,3 1-22,1 0 6,2 1 554,2 8-610,1-1-1,1 9 1,1 0 22,-2 6 6,-1 3-3392,-1 3 3397,-2 4 23,-3 1-1373,-2 2 1374,-3 0-734,0 1 727,1-1-7,0 2-7,3-2-15,1-1-30,3 0-23,2-3-7,3-1-2,4-2-19,2-2 2338,2-1-2452,11 4 7,-4-7-1217,10 2 1110,-3-11 794,2-4-994,5-3-2441,2-2 1922,5-4-550,2-4-2100,3-5 3626,8-6 0,-24 6 0,-1 1 0</inkml:trace>
  <inkml:trace contextRef="#ctx0" brushRef="#br0" timeOffset="11639">15065 2633 16000,'-3'-1'3949,"1"0"957,2 1-4844,-28-24-34,24 17-17,-19-19-11,31 22 17,6-1-6,2 0 0,5 0-5,3 0 0,2 0-1,14-1 1,-10 3-6,9 0 0,-14 2 11,-2 1-11,-3 0-11,0 2 16,-3 1-10,-1 2 10,-2 2 12,4 8-6,-1 5-5,-2 1 0,-3 5-1,-6-5-3380,-1 5 3392,-1 2 11,-2 4-143,2 18 120,-2-10 7,2 11-7,0-18-5,4 12-193,1-13 193,5 9 3217,-2-14-3228,0-1-84,7 12 22,-7-8-41,3 9 7,-11-12-3217,-1 0 3206,-5 0-55,-6-1-12,-6-1-507,-20 9-523,-15-2-1849,13-14 0,0-1-6767,-20 6 9624,6-9 0,34-10 1,7-2-1</inkml:trace>
  <inkml:trace contextRef="#ctx0" brushRef="#br0" timeOffset="12112">16350 3312 24210,'-1'45'-151,"-2"-2"-119,-2-11-329,-4 4-879,-6 3-3849,-6 5-4504,-2-2 8852,1-5 0,10-16 1,5-10-1</inkml:trace>
  <inkml:trace contextRef="#ctx0" brushRef="#br0" timeOffset="13534">17728 2635 9061,'2'-3'4133,"0"0"3266,-2 3-7349,-36-33 51,0 28-76,7-12 1,0 3-1221,-19 20 1257,13-1 16,-3 0 23,1-1 28,1-1 16,2 0-86,5 0 121,4-1-24,4 0-16,5 0 289,4 0-339,4 0 5,2 0 17,1 3 639,1 0-611,0 3 416,0 1-411,-1 4 1,0 4 5,-1 3 0,0 3-22,0 5-23,-1 4-1293,0 2 1260,-1 3-12,2 0-155,-2 19 138,3 2-27,3 1-427,6-5 404,3-19-11,5-1-16,3-3-34,3-2-23,5-3-33,4-3-68,6-2-94,3-3-124,5-3-190,3-4-320,1-4 919,6-6 0,-2-1 0,-10 1 0,-1-3 0,-1 1 0</inkml:trace>
  <inkml:trace contextRef="#ctx0" brushRef="#br0" timeOffset="13976">18658 2617 15050,'49'-34'211,"1"0"0,-4 1 0,-7 10 2,-10 18-11,-1 0-23,-2 1-17,-1 1 2530,7-1-2513,2 2-123,-1 0 79,13 1-113,-23 3 1,12 0-1,-17 3-5,-1 1 1122,0 2-1117,0 2 6,-1 2 6,-2 3 651,0 2-567,0 14-56,-5-5 5,-1 11 56,-6 6-61,-3-9-18,-3 11 2040,-1-12-2051,-1-1-16,2-1-6,0 0-5,2-2-3336,0 0 3313,4-1-56,3-1 11,8 9 34,-1-9-45,7 15 34,-10-19-6,-2 6 113,-13-2-96,-4-7-34,-10 5 2974,-3-9-3103,-5 0-800,-23 5-399,8-6-3124,-18 3 3716,11-8 1,22-5 0,3-1 0</inkml:trace>
  <inkml:trace contextRef="#ctx0" brushRef="#br0" timeOffset="14350">20002 3174 22408,'0'-4'1686,"0"1"-583,0 3-1293,21 22-152,-21-2-4537,11 21 3653,-31-6-1732,-4 4-6873,-1-4 9806,3-3 0,10-16 0,5-6 0</inkml:trace>
  <inkml:trace contextRef="#ctx0" brushRef="#br0" timeOffset="15355">21033 2637 15244,'0'-5'2504,"0"1"1500,0 4-3521,24-60-332,-18 44-109,8-18 0,-5 6-9,-12 26-27,-3 0 11,-4 1 0,-4 1 5,-4 0-5,-4 1-6,-3 2-5,-2 2 10,-3 2-10,-1 0 11,-1 0-3392,1 1 3397,0 0-105,3 0 122,-4 4-11,10-4 0,-3 4 11,14-3 0,0 1 17,2 1-5,1 2 5,0 2 11,1 3 11,1 3 12,0 3 78,-1 18-90,2-8-19,1-3 0,2 2 8,-1 22 2568,3 1-2618,4-6-12,2-15 7,6-3-239,2-1 227,4-3-3020,5-2 3020,2-2-22,5-4-80,3-2 34,3-1-117,3-2-11,1-1-101,1-3-162,0 0-342,1-3-560,0-1-1580,1-2 2941,5-2 0,-23-2 0,-1 0 0</inkml:trace>
  <inkml:trace contextRef="#ctx0" brushRef="#br0" timeOffset="15803">21963 2473 19188,'-3'-3'2357,"1"0"-1029,2 3-1272,62-60-2357,-32 42 2323,8-15 1,5 1 27,-9 23 1,-1 5-23,10-4-17,-7 2 0,-2 2 1,3 1 423,0 2-424,-1 0 0,0 1 445,-1 0-450,-2 1-6,-2 1-17,8 6 6,-10-1 0,7 7 0,-14-3-23,5 11 349,-9-4-321,3 9 6,-12-6 0,-2 2 238,-3 2-210,-2 14-16,-1-9 4,-6 24-4,-3-8-18,-2 0-1077,0-2 1050,5-14 5,1-1-23,3-3-16,3 1-168,9 7 84,1-8 605,7 6-650,-4-9-85,-1 0 1,-3 2-28,-5 0 45,-3 1 1173,-5-2-1128,-4-1-611,-27 11 286,6-14-742,-23 8-277,12-18-1205,-3-1-2457,-3-3 1013,4-2 3706,7-2 0,15 0 0,9-2 0</inkml:trace>
  <inkml:trace contextRef="#ctx0" brushRef="#br0" timeOffset="16030">23565 2929 20177,'-4'49'7,"-1"-1"1,1-4-1,0-7 633,-2-12-1077,-1-1-896,-2 1 395,-3 3 1,6-13 0,-1 0-1</inkml:trace>
  <inkml:trace contextRef="#ctx0" brushRef="#br0" timeOffset="16664">24487 2435 17300,'2'-5'2257,"-1"0"213,-1 5-2414,15-61-2738,-15 43 2682,7-16 0,-5 4 0,-13 24 12,-4 1 4,-3 1 495,-3 0-483,-2 2 504,-1 0-487,-2 2 17,1 0 11,0 0-1,0 0 1,2 0-17,1 0 0,1 0 1412,2 0-1367,-4 2-73,7 0-5,-3 2-7,9 2-4,0 0 10,1 2 6,-1 3 6,0 0 16,0 3 12,0 1 306,0 3-166,-3 14-102,4-4-4,-2 11-12,5-9 27,-1 17-26,3 6-52,1 0-487,3-1 482,3-15-6,3-2 6,3 0-11,2-3 0,3 0-6,1-1-1028,2-2 1023,2-1-454,1-2 443,2-2 5,1-1-12,1-3-4,0 0-18,2-4-28,0-1-44,0-2-68,1-4-122,1-2-180,3-3-1591,20-3-572,-9-4-5857,11-2 7881,-20-2 1,-16 3-1,-7 2 1</inkml:trace>
  <inkml:trace contextRef="#ctx0" brushRef="#br0" timeOffset="17079">25207 2458 17624,'0'-3'2745,"0"1"-667,0 2-1926,62-56-5684,-35 38 5593,12-14 1,-1 3 56,-9 20 917,13 0-923,-9 1 1021,23-1-1027,-23 4-11,10 0-5,-13 3-6,-2-1-11,-2 1-6,-1 0-11,-2 1-2044,3 1 2022,-7 0 2077,0 0-2083,-9 0 504,-2 0-515,-4 0 38,-1 2-16,-3 2 3398,0 3-3364,-6 9-23,-7 19-38,1-4-1,-1 11-11,8-13-11,3 2 27,3 3-38,10 20 11,2-10-802,-2-14 1,2 0 762,10 13-18,-1-12 1,0 0-39,12 16 61,-10-18 0,-2-1-61,6 9-23,-6-2-170,-8-1 176,-6-1-424,-8-1 452,-9 0-91,-6-4 7,-8-2-90,-6-4-95,-6-3-241,-7-3-1241,10-7 1,-3-2 1510,-25 3 1,10-2 0,21-6 0</inkml:trace>
  <inkml:trace contextRef="#ctx0" brushRef="#br0" timeOffset="17299">26590 2940 20543,'-13'48'-1640,"1"0"1,0-3 0,-1-7 1639,-6-10 0,9-13 0,-1-1 0</inkml:trace>
  <inkml:trace contextRef="#ctx0" brushRef="#br0" timeOffset="17963">27334 2365 16583,'7'-7'3036,"-2"2"-2258,-5 5 1272,0 0-1999,-36-30 5,20 21-11,-31-22-6,29 28 6,-3 1-12,-1 0-10,-2 0 21,-1-1-4,-1 1-296,0-2 329,0 0 73,2-1 5,-5-2-45,9 1-22,-2 0 6,13 3 27,2 1 161,4 0-255,0 2-1,3 0 17,0 4 6,0 2 5,0 5 23,0 2 6,0 2-1,-1 4-11,-1 2-5,-2 2 5,-1 3-11,-2 1 6,-1 2 5,-1 2 45,-6 15-1108,4-9 1019,-4 11-7,7-14-327,2 0 311,1 0 6,3-2-12,1-2 1,4-2 10,3-2-5,6-3-5,4 0-1,6-3-16,5-2-18,5-1-10,4-2-51,4-1-78,3-4-118,1-2-333,-10-5 0,-1-1-709,19 0-330,-19-1 0,1-1 1669,18-2 0,-25 1 0,-1-1 0</inkml:trace>
  <inkml:trace contextRef="#ctx0" brushRef="#br0" timeOffset="18380">27758 2438 17916,'0'-3'3483,"0"1"-1147,0 2-2291,70-56-4153,-38 39 4124,11-13 1,3 2 45,4 23-215,2 2 192,0 0 300,-6 3-311,-18 0-6,-2 2-11,-4 0 6,1 6 1836,-6 0-1847,0 4 1354,-9-1-1354,-1 1 832,-1 3-827,-1 2 12,-1 1-1,-1 3 17,1 1-16,0 2 16,2 15-28,0-7 6,3 11-769,0-11 757,0 2-5,0 1 6,2-1 0,-2 1-6,-1-1-12,-2-2-168,-3 1 168,-1-3-16,-2 1-5,-4-3 10,-2 0-21,-5-3-7,-3 0 1,-3-2-17,-4-1-1,-4-2-21,-3 0-628,-4-3 571,-2-2-66,-1-4-136,1-2-217,1-4-438,3-2-1069,3-2-3042,4-4-3355,6 0 8642,4-3 1,7 3 0,3 1 0</inkml:trace>
  <inkml:trace contextRef="#ctx0" brushRef="#br0" timeOffset="18903">29346 2404 22274,'-50'-28'112,"8"6"-90,26 21-11,3 1-5,-6 0-12,3 0 18,-3 0-7,0 0 6,-3 0 1,-1 0-1,-1 0 11,-1 0-22,0 0 17,3 1-11,1 1-1,4 0 6,2 2 12,3 0-12,2 2 11,3 0 12,1 2-6,2 1 196,-1 16-140,3-7 0,0 13 0,2-9 0,-1 2 11,1 2-16,-1 2 27,0 3-3408,-1 2 3374,-2 1-4,-1 1-2042,-2 1 1996,0-2 6,-1 0 6,-1 26-40,4-23 12,2 20-6,8-32-45,4-1-5,5-1-40,5-3-33,4-1-23,5-2-55,3-2-79,3-3-84,3-2 2248,1-4-3883,17-2-589,-13-3 2660,17-3 1,-38 2-1,0-3 1</inkml:trace>
  <inkml:trace contextRef="#ctx0" brushRef="#br0" timeOffset="19350">29716 2556 15266,'-2'-2'3866,"0"0"306,2 2-4110,18-24-6,-8 17 22,15-17-16,-11 24 145,13 0-145,-10 1 33,13 3-73,-18-1 12,2 2-6,-7-1 0,-1 1 0,-2 0 11,-1 1-11,-1 2 11,-1 0 6,-1 3 22,-1 7-28,-1-2-11,-1 6 23,-1 5-34,1-5-1,0 9 7,1-8-6,2 12-1,0-7-10,1 10 11,2-10-12,1 1-5,2 1 12,1 1-3082,2 1 3070,1-1-468,7 27 462,-8-23-69,3 17 24,-14-20 18,-6-8-7,-7 3 7,-7-10 5,-5-2-272,-5-4 272,-4-3 0,-2-4-61,-4-2-74,-3-2-249,10-3 1,-1-2-1051,-20-2-3182,20 2 0,2-1 4644,-4-2 0,17 4 0,10 2 0</inkml:trace>
  <inkml:trace contextRef="#ctx0" brushRef="#br0" timeOffset="23572">10194 5088 9811,'0'-3'4520,"1"1"1513,-1 2-5916,5-16-22,-4 11 0,3-11 62,-8 18-78,-1 1-7,-6 3-16,-1 0 0,-4 2-5,-4 0-12,-5 2-11,-5 1 6,-24 5-15,13-6 1,-3-1-881,0 0 1,1-1 905,0-1 0,2-1 95,-11-2-144,25-4 228,5 0 18,5-2-1,6-1 0,4 0 139,2-1-256,3 3 1468,1 0-1626,1 5 267,-1 2-205,0 5 0,0 5 11,-2 2 6,0 5-6,-2 4-244,-2 3 238,-1 3-10,-1 1-6,1 2-709,0 1 708,1 0 1,2 1-11,1-2-6,3 2 0,2-2-17,6 0-5,5-3-46,8-2-32,5-3-63,8-4-89,5-3-973,5-4 687,5-3-274,3-4-280,3-4-1345,-13-4 0,0-1-5443,16-2 7880,-22 0 0,-3 0 0,-10-2 0,-10 2 0</inkml:trace>
  <inkml:trace contextRef="#ctx0" brushRef="#br0" timeOffset="24052">10758 5301 23489,'-3'-39'596,"-1"0"1,-2-23-345,4 57-95,0 2-101,1 2-62,0 1-11,0 7 34,1 1-17,2 8 0,0 3-6,3 3-44,2 4-56,1 3-96,1 1-162,1 1-263,1 1-555,-1-2-1137,1 2-6536,-3-5 8855,-2-4 0,-3-10 0,-2-6 0</inkml:trace>
  <inkml:trace contextRef="#ctx0" brushRef="#br0" timeOffset="24504">11215 5055 24486,'15'-34'46,"-1"-1"1,-1 3 0,3 8 14,13 15-21,1 2-424,1 0 406,-1 2 143,-1 1-148,-2 2-6,-1 1-5,-3 1 63,-3 1-69,0 3 0,-3 3 17,-2 3-28,-2 3 16,-3 3-5,-1 3-3181,-1 2 3187,-1 3-453,-2 4 458,1 2-11,-2 2-203,2 1 203,0 3-11,1 1 0,1 1 22,3 0-16,2 1-18,4-1 1,2 1-12,3 0 6,0 3-441,-7-10 1,0 0 428,8 16 29,-10-16 0,0-1-17,2 11-6,-5-3 23,-5-2-28,-3-3 0,-8-3 1781,-4-3-1776,-9-4-2056,-6-2 1916,-6-3-1335,-6-2 350,-4-4-3814,-3-2 4973,-8-3 0,25-3 0,0-3 0</inkml:trace>
  <inkml:trace contextRef="#ctx0" brushRef="#br0" timeOffset="26121">9870 6983 14096,'1'-5'3848,"0"1"-398,-1 4-3344,-5-7-33,3 7-6,-11-4-44,3 8-7,-7 2 40,-15 5-39,3-1-6,-15 5 29,-11 1-29,10-3-841,-14 2 858,19-6 0,4-1 16,3-1 1,5-3 6,6 0-1,6-2-16,6 0-22,4-1-75,3 0-26,2-1 128,1 6 886,0-2-857,0 8 5,1-1 50,0 5 28,1 3 23,0 3 168,0 20-225,-1-8-22,-1 16-668,-1-12 629,-1 2-5,-1 2-23,-1-1-23,2-1-10,1-1-1,3-1-11,4-2-11,4-1-5,5-3-34,5-2-29,4-4-88,6-1-91,2-5-184,7-3-298,4-3-1355,5-4-594,4-4-5689,-5-3 8395,-4-2 0,-22-1 0,-8 0 0</inkml:trace>
  <inkml:trace contextRef="#ctx0" brushRef="#br0" timeOffset="26639">10368 7218 16583,'-3'-2'2206,"0"0"376,3 2-2318,-26-60-1151,25 31 1002,-11-7 0,4 1 81,19 12-34,2 9 403,2 1-459,1 1 291,19-1-369,-12 6-17,14 0 12,-7 11-18,-8 3-10,8 6 5,-11 2 5,-1 3-16,-3 3 0,-2 1 0,-5 3-23,0 1 12,-6 1 5,0 1-637,-7 1 626,-2 2 11,-7 1 0,-4 0 12,-4-2 5,-3-1 11,0-2 0,-1-3 12,2-3 695,3-3-684,3-4 5,2-3 6,5-3 5,2-3 23,4-1-51,3-3 713,0 0-724,9-3-28,1-1-16,10-2-51,4-2-67,6-1-85,5-2-531,27-8-736,-13 5 1206,-15 3 0,0 0-431,13-5-162,1 0-416,-1-1-1147,-1 0-1899,1 0 4352,4-3 0,-23 9 0,-1 0 0</inkml:trace>
  <inkml:trace contextRef="#ctx0" brushRef="#br0" timeOffset="27012">11331 6830 23719,'-28'-37'22,"9"6"-11,34 25 6,3 1-6,4-1 17,1 2-17,2-1 1,-1 2-1,0 0 0,-2 2-5,-1 0-1,-1 2 12,6 6-11,-6 0-1,9 13-5,-12-5 0,3 9 11,-8-4-11,0 2 0,-3 3 12,0 2-12,-1 3-6,0 1 23,0 3-327,1 1 299,1 0-789,1 2 794,3-1-72,11 16 5,-5-12-45,8 11-5,-8-16 0,-2-1 5,-1-2-124,-4-1 113,-3-1 17,-6-1 11,-6 1 29,-7-1 21,-7-1-5,-9-1-627,-5-3 420,-6-3-3972,-5-4 1,-2-2 4234,11-5 0,2 0 0,-7 2 0,4-2 0,5-4 0</inkml:trace>
  <inkml:trace contextRef="#ctx0" brushRef="#br0" timeOffset="27821">9766 9187 16215,'7'-5'2740,"-1"1"-1975,-6 4 2392,0 0-2956,-14-59-859,6 43 715,-1-16 1,-2 4 207,-1 25-237,-26 1 0,-7 6-11,-12 1-1138,1 6 1126,13-1 1,-3 1-17,2 0-6,1-1-200,4 0 228,4-2-6,7-1 580,2-3-585,11 0-23,4-2 18,9-2 1111,2 0-1084,3 3 287,-1 0-286,3 5-1,1-1-22,-1 4 0,1 2 34,1 11-1,-2-2-3380,-2 10 3375,-2-4-6,-2 3-406,-1 4 401,-2 2-12,-2 4 1,-1 2-814,1 1 797,2-1 0,2 0-481,2-3 464,6-2-17,5-5-50,18 9 17,-1-14-23,15 7-45,-6-16-55,6-2-157,2-3-40,3-3-185,-1-1-313,2-4-504,-2-1-1703,0-3-5136,-8-1 8239,-7-1 0,-15 0 0,-8 0 0</inkml:trace>
  <inkml:trace contextRef="#ctx0" brushRef="#br0" timeOffset="28354">10388 9170 17234,'27'-42'268,"0"1"1,-6 5 0,1 7 1357,17 17-1514,-11 6-28,-1 1 769,6 2-830,-10 1-18,5 3-27,-10 2 11,-1 4 409,-1 2-426,0 3 5,0 2 1146,0 2-1263,5 13 73,-7-5 10,3 8 7,-9-8 27,-3 0 12,-3 1 11,-3-2 23,-3 0 10,-5-1 18,-4-1 205,-3-3-155,-4 0 17,0-3 22,-1-2 213,-9-2-163,8-4 23,-6-2 16,11-3 23,2-2 23,3-2-1,4 0-16,1-3-29,2 1-38,2-1-23,2 1-56,0 0-34,1 1-44,0 0-22,12 0-12,-2 1-23,13 0 6,-3 3-11,4 3 0,4 3 11,3 4-56,20 8-925,-10-2 897,14 6-1044,-15-6 1044,-3 0 1,-2 1-147,5 7 102,-17-6-473,1 4 540,-18-6 10,-5-1 29,-8-1 788,-6 0-810,-8-1-12,-7-2-101,-5 0-150,-4-2 16,-3-2-459,-1-2-359,0-3-828,2-2-2349,1-1 3672,-1-4 1,19 2 0,1-2-1</inkml:trace>
  <inkml:trace contextRef="#ctx0" brushRef="#br0" timeOffset="28754">11291 9020 22188,'45'-31'145,"0"-1"1,-4 3 0,-5 7 0,-10 16-6,-1 2 450,-1 2-517,-3 0 140,-1 3-168,-3 2 60,-1 3-66,-2 4 6,-1 3 246,-1 5-252,0 2-5,1 4-17,0 5-6,1 2-789,2 5 795,1 1-17,3 2-12,0 2 12,3-1-11,3 0 11,0-1 0,3-1-3136,-1-2 3131,0 1-7,-1-2-1296,-4 2 1297,-3 0-832,-6-1 843,-4-2-261,-5-3 272,-3-4 1701,-6-3-1667,-4-2 1449,-7-2-1399,-18 7-62,3-8 1085,-16 5-1160,17-13 0,-2-2 415,-18 6-583,15-5 0,0-2-865,-15 4-2773,1-1 3848,-3 0 0,25-6 0,2 0 0</inkml:trace>
  <inkml:trace contextRef="#ctx0" brushRef="#br0" timeOffset="29390">9863 10852 18139,'1'-8'1079,"-1"2"1214,0 6-2519,0 0 24,-56-17 820,30 15-680,-10-5 0,-1 1-326,6 11 248,-4 1 52,-21 4 6,13-3-12,-14 3-34,20-4 56,3 0 1366,4-2-1224,-5 1-195,17-3-34,-2 0-10,17-2 169,1 0-17,2 1 879,-1 2-856,0 0 33,-4 9-11,1-1 45,-6 17-17,2-7 0,-3 12 84,-5 12-68,3-5-13,0-2 0,0 2-25,-3 13-1218,6-18 0,0 1 1206,-3 16 0,3-1-10,3 1-7,3-5-730,4-2 691,6-3-22,5-3-39,6-3-84,5-2-79,5-3-107,4-5-200,5-2-186,2-5-100,4-4-90,1-5-149,-12-6 1,2-2-1308,17-3-7434,11-3 9825,-26-3 0,-16 3 1,-8 1-1</inkml:trace>
  <inkml:trace contextRef="#ctx0" brushRef="#br0" timeOffset="29822">10339 10934 20039,'0'-3'2733,"0"0"-874,0 3-1752,-7 46-2114,0-18 2046,0 6 0,0 1 17,-7 4 213,0-1-241,2 0-11,1-3-6,4-2 0,3-4 442,6 4-430,4-11 55,16 3-27,-4-17 10,11-2 6,-7-7-2911,3-4 2928,0-4 0,2-6 717,-1-2-588,12-15-84,-10 8 13,-4 1 1,-2 0 18,2-4-21,5-8 6,-15 13 0,0 3-6,-4 1 5,-3 5 3290,-1 3-3328,-2 4-29,-2 3-61,-2 2 304,0 6-316,-1 2 1,0 7-6,-2 4 0,1 3-6,-2 3-61,0 17-174,2 7 17,-1 0-1466,5-2 1214,1-16-173,3-1-460,3-2-207,3-3-4728,8 7 6044,0-9 0,-3-3 0,-7-11 0</inkml:trace>
  <inkml:trace contextRef="#ctx0" brushRef="#br0" timeOffset="30205">11257 11004 24760,'30'-39'17,"0"1"0,-4 3 0,-1 10-6,7 20 0,-3 2 11,17-2-16,-10 3-700,11-2 694,-14 3-6,-3 1 186,-3 0-185,5 4 5,-12 0-17,3 4 23,-14 0 10,-3 2 18,-2 1 11,-2 2-12,-2 3 57,-1 12-51,-1-6 542,-2 9-530,1-8 38,-1 13-737,1-6 694,1 7-24,1-8-5,1 0 16,1 1-21,1 1 4,3 0-4,3 0-42,3-2 30,11 12 0,-3-13-50,11 18-662,-16-21 677,-1 6 19,-10-9-29,-9 1-17,-5 0-33,-10 2 381,-7-2-600,-6 1-341,-6-3-823,-3-2 1478,8-8 0,1-2 0,2 1 0,-12 1 0</inkml:trace>
  <inkml:trace contextRef="#ctx0" brushRef="#br0" timeOffset="30964">9427 12788 20100,'-4'0'1098,"2"0"-286,2 0-840,18-23 45,-13 17 33,14-15 35,-20 24 21,-2 3-16,-2 2 22,-14 9-84,1-4-28,-10 7 22,3-7-5,-2 1 0,-2-1-493,1-1 487,1-2 17,1-1 0,2-3 0,3-1 17,2-2 5,3-2 12,2 0 84,-2-3-62,5 0 16,-2-1 192,3-1 301,5 2-548,-2 0-56,6 2-68,0 0 74,0 5 21,0 1 18,-2 7-12,1 2 12,-1 4-6,-1 4-6,-1 3 12,0 4 0,-1 1-438,0 3 449,-2 1 44,-6 22-61,2-13-2121,-5 17 2116,3-18-7,1-2-1023,0-1 1024,1-3-51,2-3 39,3-4-5,2-2-97,3-3 92,1-3 1780,9 5-1791,9-3-7,5-2-16,8-5-324,-2-8 296,6-2-425,2-4 1,2 0 429,-5-1 0,1-1 45,7 0 1,-1-1-1,17-3-5,-20-2 5,-2-3-11,-2-2-51,-1 1 393,-3-2-566,-2 1-146,-1-2-196,-1 1-235,-1 1-409,-1 0-1260,1 2 2498,1-1 0,-12 5 0,0 1 0</inkml:trace>
  <inkml:trace contextRef="#ctx0" brushRef="#br0" timeOffset="31944">10633 12779 17809,'0'-4'3120,"0"1"-1210,0 3-1842,-4-16 16,0 15 11,-7-10-34,-1 19-5,-5 2 28,-18 6-39,6-3 0,-13 4-17,10-6 39,-16 4-22,13-6 17,-11 1-6,18-6 72,-6 0 24,7-3-52,3-1 7,10 0-1,9 0-11,2 0-33,2 0-68,-1 0-44,2 2 50,-1 2 22,2 2-10,1 4 4,2 2 1,1 3-11,1 2 27,0 2 7,2 11-12,-2-6 0,-1 9 5,-3-11 6,-2-1 23,0-1 100,-5 6-44,-1-7 0,-3 4 5,1-10 185,-5 4-196,5-7 17,-4 1 28,8-8 39,0-2 34,2 0-23,1-1 123,0 0-117,-2-4-107,1 0-16,-1-3-17,3 1-23,-1 0-11,1-1-16,0-2-18,3 0-5,4-2 0,5 0 0,5-1 12,4 0-3399,3 1 3387,3 1-2263,3 2 2291,0 3-345,1 1 322,1 2-5,1 3-126,1 3 109,0 2 12,1 4-1,-4 2-22,-2 1 2065,-2 11-2065,-12-6-56,-3 17 17,-15-12-6,-6 6 3063,-8-8-3113,-3 1-28,-5-2-2914,-14 7 2696,8-8-499,-9 4 123,13-12-4030,-9-3 4775,9-4 0,4-2 0,13-2 0</inkml:trace>
  <inkml:trace contextRef="#ctx0" brushRef="#br0" timeOffset="32430">11231 12714 25562,'28'-38'229,"-11"10"-178,16 14-18,-18 8 23,-1 2-33,-2 2-23,-2 1 0,-1 1 11,-1 0 0,4 5-5,5 11-1,-3 0 6,2 7-22,-7-8 17,0 1-1,-1 1 1,1 2-6,4 11 0,-3-4 0,4 8 28,-5-7-378,0 2 339,0 3 5,-1 1-11,-1 3 12,-1 0 5,-1 1-6,0 0 1,0-1 5,-1 14 11,-1-14-39,2 22 28,-1-29-6,0 7-5,1-10 0,-1-8-3275,0 2 3292,-2-10-23,-1-1 23,-1-5 232,0 0-238,-3-2 0,-2 0-45,-3-1 3353,-4 1-3459,-5-1-130,-4 1-290,-5 0-728,-4 0-4348,-4 0-3701,-1 0 8500,5-1 0,14 0 0,6-1 0</inkml:trace>
  <inkml:trace contextRef="#ctx0" brushRef="#br0" timeOffset="33384">12764 5370 18156,'40'-11'81,"-7"3"0,2 0-75,24-1-867,-17 2 0,0 0 869,-10 2 1,0 0-6,0 0 0,0 0 546,30-6-538,-5 1 0,-5 0-5,-9 1 16,-7 1 79,-9 0 78,-9 0-167,-8 1 739,-11-1-846,-10-1 649,-9-1-543,-7-1 23,-6-1 39,-4-1 27,-4 0 46,0 0 44,1-1 1367,2-1-1187,3 1 67,5 1-1,4 0 703,6 2-808,4 2-90,6 2-45,4 3-135,3 2-78,1 1 528,2 1-500,10 5 0,1 2-11,11 6 6,1 2-1,20 14-21,-8-4-399,13 12 387,-14-6-45,-2 3-50,-1 3-819,-13-8 0,-1 1 242,4 17-2594,-9-6 1,-3 1-5507,-9 4 8800,-2 9 0,-3-37 0,2-7 0</inkml:trace>
  <inkml:trace contextRef="#ctx0" brushRef="#br0" timeOffset="33983">12472 7192 19776,'-7'0'1735,"1"1"-1589,6-1 555,0 0-684,74-11-2699,-25 4 2682,7-1 0,4-1-9,-23 4 1,1-1 13,21-2 1,2-1-1056,-15 2 1,0 0 1055,15-2 0,-1 0-372,-20 3 1,-4-1 373,-1 1 1,-2-1 25,23-6 83,-12 1 249,-8-2-125,-18 4 1084,-5-3-1297,-17 5 2813,-4-3-2869,-9 1 1371,-6-1-1331,-8 1-446,-4 0 495,-6 2-816,-1 2 906,-1 1 40,1 1 296,-8-1-224,17 3-5,-3-1-46,22 1-49,5 2-67,5-2-24,2 2 522,1-1-594,6 0 942,2 3-919,9 0-18,4 4 1,7 3-12,5 2 12,3 4-874,3 1 862,0 5 1,-2 2-23,-1 1-40,-4 2-50,-3 0-78,-5 1-95,-6 0-163,-7 1-363,-5 1-1227,-9 3-4252,-6 1 6296,-11 7 0,9-19 0,-2 0 0</inkml:trace>
  <inkml:trace contextRef="#ctx0" brushRef="#br0" timeOffset="34584">12833 9139 18515,'-11'2'2044,"1"-1"-1722,-20 3 0,-5 1 28,-5 2-221,0-1 0,1 0-6,9-1-112,19-3 177,5-1-149,6 0 174,7-1-45,7 0-16,11-3-68,12-1-262,12-5 203,-3 0 1,3 1-1204,-9 0 1,1 1 1188,15-2 0,0-1-3,-15 3 1,-2 2-689,-1-1 1,0 1 687,-4 0 1,0 0-588,26-3 602,-10 1 10,-10 1-5,-9 1 230,-6 1-68,-14 1 117,-2 0-167,-12 1-606,-3-1 454,-7 0 18,-6-1 941,-6 1-919,-5 0 16,-3 1 12,-3-1-11,1 0 39,1 1 672,3-1-655,2 1 50,5-1 0,4 2-5,5 0-23,3-1 3293,4 2-3394,4 0 363,1 0-378,3 0-30,4 0 57,3 0 22,6 1-28,4 1 0,6 2-11,6 1-12,4 2 1,5 1 16,21 9-22,-11-2-704,-16-4 1,-1 0 697,13 7-30,-15-4 0,-1 1-71,11 8-89,5 9-163,-25-8-1756,-7 1 759,-6 1-2583,-8 2 3939,-8 5 0,4-15 0,-3-1 0</inkml:trace>
  <inkml:trace contextRef="#ctx0" brushRef="#br0" timeOffset="35365">12564 10794 13485,'11'5'1720,"-1"-1"-1238,-5-4-23,0 0 23,0 0-1,-2 0 12,0 0-17,0 0-11,-2 0 4750,1 0-5182,-6 0 1,1 0-12,-3 0 6,3 0-28,1 0 23,0 0 397,0 0-196,1-1-185,0 1-5,-1 0-1,1 0-10,-1 0 5,1 0 16,-2 0-27,2 0-1456,-1 0 610,6 0-538,2 1-1943,6 0 3310,3 2 0,-7-1 0,1-1 0</inkml:trace>
  <inkml:trace contextRef="#ctx0" brushRef="#br0" timeOffset="36068">12722 10954 11542,'-10'0'4195,"3"0"-2991,7 0 2543,0 0-3724,-65-21 329,40 16-201,-13-7 1,0 3 111,16 9 110,-3 1-110,0 1 224,-12 4-268,11 0-62,-5 1-62,16-3-45,5-1-39,4-1 1,4-1 556,7 2-338,3-2 44,10 1 96,26-1-275,-1-3-1760,-9 1 0,1-1 1709,26-6-24,-27 4 0,0 0-376,1-1 0,1 0 367,1 1 0,-1-1 3,1 0 0,1 0 3,-1 0 0,0 1 2,0-1 1,-1 0-9,0 0 1,-1 0-1,-1 0 0,1-1 3,9-2 0,0 0-3,-11 1 0,-1 0-5,8-1 0,-2-1 16,9-4-16,-7 1 50,-6 0 28,-7 0-1997,-8 0 2053,-7 1-34,-6-1 29,-16-13-118,-2 9-6,-16-11 6,1 15 11,-8 2 680,-4 2-680,-3 3 23,-1 2 642,-17 2-481,10 0-133,4 2 2591,19-1-2625,18 2-34,5-1-11,2-1 2230,2 0-2219,3 2 152,6 4-146,4 1 17,6 6-6,3 0-6,3 2-3408,4 1 3402,4 3-16,3 2 0,3 1-28,1 3-641,1 0 643,-12-6 1,0 0-753,16 12 708,-16-12 0,-2 1-182,8 9 1656,4 14-2395,-15-8-1782,-13-5 0,-6 2 2116,-14 10 1,1-6 0,-4-16 0</inkml:trace>
  <inkml:trace contextRef="#ctx0" brushRef="#br0" timeOffset="36662">12454 13160 21611,'55'-1'26,"1"0"1,-11 0-1,1-1 1,-5-1-22,-6 0 1,-2-1 13,15-1 1,1-1-2181,6-2 1,-1-1 2191,-12 2 0,0 0 5,13-3 1,-1-1 98,-19 4 1,-2 0-52,29-8 555,-10 2-354,1-4-33,-22 6 183,-3-3-217,-21 7 2390,-7-1-2580,-6 0-39,-7-1 11,-24-4 748,0 4-748,-18-2 28,8 5-5,-2 2 38,-2 1 57,2 0 39,4 2 44,5-1 467,10 1-455,7 0-68,9-1-61,7 2-44,4-2-7,2 2 791,8 0-802,2 0 1,10 1-1,6 2-30,7 2 36,7 3-1090,6 0 1073,4 4-11,4 1 11,1 3 6,0 3-20,-16-5 0,0 3-25,-2 1 0,0 0-25,-1-1 0,-2 2-121,18 16-94,-28-10-1349,-8 15 71,-13-8-8285,-8 7 9523,-6-15 1,4-11 0,3-6 0</inkml:trace>
  <inkml:trace contextRef="#ctx0" brushRef="#br0" timeOffset="38791">18397 1522 28196,'-3'-46'10,"1"-1"1,-1 5 0,0 10-942,2 25 212,-1 4 146,2 2 233,0 10 248,1 2 27,4 25-826,0-5-374,2 15 1179,-1-7 125,-3 4 59,-1 3-5,-1 3-112,-2 1 154,-3 3 22,-5 0 76,-2-2 22,-3-1 26,-1-6 37,-2-5 20,-1-4 64,-13 3-3,5-11 14,-9 1-48,9-13 162,0-6-21,1-3-75,1-3-104,3-5-161,1-3-188,1-3-162,2-5-192,0-2-156,1-5-105,-1-2 103,-5-16-71,7 8 616,-3-12-469,9 12 299,3 1 79,2 2 108,1 2 207,2-4-5,1 10 50,0-3 82,0 14-6,0 2 533,0 3-732,0 1 148,1 6-481,5 11-67,1 1 8,5 10-46,-2-3 30,2 3 8,1 1-87,2 0-52,2 0 565,1-1 56,3-1 123,17 9-618,-6-9 883,16 6-963,-10-13 1178,3-1 38,2-4 27,1-2 19,1-3-10,0-3-126,-1-3 2,-2-1-752,-2-3-40,-4-2 0,-5-4 0,13-12 0,-19 7 0,6-11 0,-22 11 0,-4-1 0,-2 2 0,-2 0 0,0 3 0,-2 1 0,-2 2 0,-2 2-977,-3 1 812,-3 2 530,-2 0-481,-3 2 1009,-2 3-893,-2 1 0,-1 2 0,-10 4 0,7-2 0,-6 3 0,9-3 0,-1 0 0,0 0 0,-3 0 0,-1 1 0,-4-1 0,-2 1 0,-4 0 0,-4-1 0,-3 0 0,-3-1 0,0-3 0,1-1 0,2-3 0,4-1 0,1-3 0,4-2 0,4-3 0,3-2-35,3-3-708,4-1-98,4-2-153,3-4 203,1-12-500,6 6 253,0-9 239,5 11 278,1 1 273,0 2 120,2 1 315,1 3 400,3-3 249,-3 10 2887,1 0-3032,-3 9 714,1 1-1405,0 4 0,2 3 0,3 6-547,3 4-209,2 4 30,1 2-132,2 3-180,1 1 175,10 14 937,-4-10-6,10 10 126,-5-14-1653,21 6 2026,-6-10-211,-12-9 1,0-2 478,18 0 129,2-3-125,3-5 173,1-2-875,-14-4 1,1-2-1345,22-3-1404,-21 1 0,-1-2-7220,9-3 9692,-9 1 0,-19 4 0,-11 3 0</inkml:trace>
  <inkml:trace contextRef="#ctx0" brushRef="#br0" timeOffset="43825">10906 5817 7738,'-8'1'3496,"3"0"-2684,5-1 1753,-61 10-1999,40-7-311,-13 3 0,2-1 204,22-3-67,3 0-90,1-2-111,3 1-90,2-1-533,0 1 813,11-1-202,-1 0-5,19-1-101,1-3-3443,2 0 3393,0-1-1266,-1 0 1249,-9 1-1,4 1-16,-12 1-6,-3 2 17,-4-1 2796,-2 1-2398,-3 0 1569,-7 2-1911,-9 2-22,-4 2-12,-7 2 12,5-1-6,-3 1-6,1-1 1,-2 1 10,1 0 18,0 0 10,3-2 12,2 0 50,0-1-89,7-2-57,1 0-38,8-1-180,2-2 392,7 1 84,5-2-167,3 0-24,5-2-9,-4-1 15,19-5-39,-13 3 12,11-3 16,-20 5 11,-2 1 68,-3 1 268,-3 0 46,-2 2-477,-8 0-56,-2 2 23,-9 0 38,-14 6 46,3-1 22,-26 7-6,21-5 40,-18 3-28,25-5 10,-2-1-10,14-3 0,6-1-34,3-1-28,3-1-107,1 0 141,5 0 67,2-1 5,6-2-28,3-1-27,4-2-6,1-1 16,14-3-16,-8 2-6,8-2 12,-13 4-1,5 0-16,-11 2-18,2 0-16,-11 4-61,-2 0-2247,-3 0-874,-3 2 3210,-3 2 0,1-1 0,1 0 0</inkml:trace>
  <inkml:trace contextRef="#ctx0" brushRef="#br0" timeOffset="44782">10697 5189 11866,'-2'-3'3479,"0"1"3500,2 2-6856,-29-43-111,21 32-74,-21-32 6,29 43 17,0 2 50,2 4 39,1 4-5,3 4-6,1 5-5,2 3-6,-1 6 6,1 2-1,-2 5 29,2 20-45,-4-13-2996,1 14 3001,-5-18 34,0 15-831,-3 1 797,0-3-5,0-7 0,0-19-1,1-4-10,0-4 22,0-3 62,1-6 150,0-2 169,0-4 409,0-1 2084,0-7-2829,0-2 1115,0-9-1149,-2-15-22,-1 4 0,0-13-686,-1 8 692,-1-1-3177,-1-2 3171,-1-1-280,0 1 0,0 0 285,-2-11-11,2 10 0,0 2 17,1 1 6,1 5 5,1 4 0,1 5 423,1 4-412,-1 4 3070,2 5-3109,0 2 880,0 3-1149,1 2 196,0 9 68,2-1 0,3 10-6,1 0 11,3 5 0,0 4-5,1 2-6,0 3 0,0 2 0,0 0-218,0-1 218,-1-2 0,0-1-5,-2-2 10,0-2-5,-2-2 6,0-3-1,-2-3-5,0-2 6,-2-4 22,-1-3 262,0-3-139,0-3 348,0-2-448,-1-10-23,-2 0 0,-3-20-11,0 6-283,-1-10 277,3 6-16,1 0 10,0-2 12,1-1-17,-1 1 23,0 1-12,1 3 6,0 3-1,0 5-4,0 4-7,0 4-106,0 4 40,1 3 5,-1 6 316,1 4-277,0 7 6,0 5 11,1 5 0,0 4-17,0 1 17,0 1 0,1 1 5,1-2-1328,2 1 1323,3-2-306,3 10 306,-1-12-6,3 5-13,-5-15 14,-1-2 5,-2-4 16,0-3 40,-2-4 1349,-1-1-1186,0-3 204,-1-7-389,0-2-12,0-8-11,-1-4-6,-1-3 7,0-4 16,-1-2-17,0-4-699,0 0 694,0-3 16,0 1-5,0 1 11,1 2-191,1 5 197,-1 4-1,0 7-27,0 4-12,1 6-78,0 3-45,0 3 775,0 12-696,0 2-96,0 15-323,0 4-343,1 6-1299,-1 5 2111,2 10 0,-1-24 0,1-1 0</inkml:trace>
  <inkml:trace contextRef="#ctx0" brushRef="#br0" timeOffset="64720">15148 4833 11704,'0'-4'4711,"0"0"-1037,0 4-3539,-25-36-85,11 26 0,-23-27-16,17 37 5,-6 0-5,-1 0-6,-3 2-443,-3 0 432,-2 3 0,0 0-6,-1 1 6,0-2-1,1 2 1,3-2 0,2 1 5,4 0-5,4-1 0,2 0 0,5 0 100,1 0-100,3 1 0,2 0 11,0 0 28,2 2 11,0 0 342,0 2-112,-7 16-196,5-7 0,-7 15 22,5-10 115,-1 6 0,-1 2-120,-4 11-615,4-6 1,0-1 591,-1 9-22,-1 3 5,1 2-11,0 2-11,1 1-11,1-2-1194,3-3 1177,3-3-5,3-4-1,2-3-5,5-3-492,12 8 509,3-13 5,12 6 11,0-17-10,7-4-12,6-3-1088,6-4 998,6-4-50,4-1-25,-28-2 0,0-1-172,0-1 1,0 0-418,1-1 1,0 0-1504,-1-2 0,1 0 2229,3-1 0,-2 0 0,3-2 0,-3 1 0</inkml:trace>
  <inkml:trace contextRef="#ctx0" brushRef="#br0" timeOffset="66362">15892 5192 16533,'33'-7'409,"-6"2"199,-26 9-373,0 1 224,-1-1-94,0 1 16,0-1-51,-2 1 256,-5 2-390,-2-2 200,-5 1-245,0-3 224,-14-1-263,10-4 6,-10-1 139,11-9-133,5 2-35,-2-4-10,7 1-23,1-1-12,3-2 7,1-2-1,1 0 1,2 0 11,3 2 72,14-13-94,-4 13 4,10-8 1,-9 16-6,1 2-11,0 2 0,0 2-5,0 0 10,9 5-27,-6 2 0,6 4-6,-7 3 5,7 14-5,-7-5-17,5 12-356,-11-8 350,-4 5 6,-2 1 1,-4 4-584,-4 3 588,-5 2 3,-6 3-4,-9 0-980,-6 0 914,-7-1 0,-3-2 9,0-7 0,-2-1 50,-10 5 17,13-10 0,0-3 13,4-9 20,3-5 83,4-4 21,4-3 438,1-6-471,8-2 540,2-5-585,8-1 1015,2-2-1021,3-1 28,8-6-44,1 5-12,9-3 1,-2 7-12,1 3 0,1 1-11,0 4 6,1 1-6,1 2 0,2 3-6,2 3-11,1 2-83,17 7 4,-9-1-38,13 4-73,-12-4-73,1-2-169,1 2-1745,0-3 895,1 1-1104,0-3-2630,1 0-2063,-4-2 7096,-6-3 0,-15-1 0,-6-2 0</inkml:trace>
  <inkml:trace contextRef="#ctx0" brushRef="#br0" timeOffset="66837">16949 4897 14185,'-1'-4'2471,"0"1"1640,1 3-3977,38-33-949,-17 23 871,5-8 0,1 1 50,-2 15-5,-1 0-11,-1 1-119,4 1 96,-9 0-16,2 0-18,-10 0 1,-2 2-6,-1 0 6,-2 2 697,-1 0-669,-2 2 453,0 0-431,-1 3 6,0 1-11,-1 2-12,0 3-11,1 1-17,0 3-16,1 1 21,1 2-4,3 3 38,5 16-33,-1-9 0,2 0-6,7 23-633,-7-23 0,0 0 611,3 2 5,-1 1-11,0-1 12,-1-1-1,-2-1-5,-3-2-435,-2-1 435,-2-1-12,-2 11-5,-3-10-5,-3 8-1,-5-10 0,-3-2 1,-3 0-18,-2 0 7,-1-2-18,-1-1 12,1-1-40,0-2-16,2-2-51,-1-2-106,1-3-124,-1-1-224,-2-2-486,-2-2-1575,-5-1 2644,-7-2 0,15-2 0,-1 0 0</inkml:trace>
  <inkml:trace contextRef="#ctx0" brushRef="#br0" timeOffset="171455">7053 5813 27325,'-18'-27'-1441,"-1"-1"0,-11-9 348,30 57 1667,-1 6-239,1 3-941,0 4 528,0 2-213,0 1-562,2 2 255,0 1-874,1 0-2210,1-1-3679,1-5 6568,-2-7 1,0-12-1,-2-6 1</inkml:trace>
  <inkml:trace contextRef="#ctx0" brushRef="#br0" timeOffset="171836">7432 5355 20482,'-43'-20'-189,"1"-1"0,3 2 0,5 8 101,14 18 1807,0 5-997,0 3-3825,2 4 3394,1 3-141,1 1 421,4 2-116,2 1 40,4-1-719,2 1-227,3-1-104,4-1-13,3-2-12,4-1-75,2-3 11,1-2 3303,6-2-2792,-5-7 1134,3-1-684,-7-5 785,1-7-155,-3-1 160,1-9-188,-3 2-121,0-4-247,-2-1-129,0-1-174,-2-1-52,-1-1-462,0 0 92,-1 1 216,0 2 108,-2 2-53,0 2-28,-3 2-191,1 4-262,-1 2-293,-1 3 60,0 6 1194,0 2 188,2 8-767,3 2-444,0 2-321,5 2 732,14 11 1,-10-16 0,9 6 0</inkml:trace>
  <inkml:trace contextRef="#ctx0" brushRef="#br0" timeOffset="172037">7784 5554 26246,'2'4'-6517,"8"-1"5801,22-3-77,3 0-842,-1 1 1711,15 1 1,-27-1-1,8 2 1</inkml:trace>
  <inkml:trace contextRef="#ctx0" brushRef="#br0" timeOffset="172196">7805 5821 27093,'55'26'-1689,"-25"-3"1,-3-27-1</inkml:trace>
  <inkml:trace contextRef="#ctx0" brushRef="#br0" timeOffset="177473">14401 6331 11385,'-11'0'1551,"2"0"410,9 0 1354,0 0-2637,89-1-2717,-42 0 2150,13 0 1,3 0 46,-1 0-108,-27 0 1,1 1-25,3-1 1,1 1-16,1-1 0,4 1-18,0 0 0,3 0 0,-2 0-920,10 0 1,1 0 883,-7 0 0,3 0 1,-2 0-18,7 0 0,-1 0 1,2 0 0,0 0-8,2 0 1,1 0 7,-1 0 0,0 0 16,0 0 1,-1-1 12,-1 0 1,-1 0-792,-1-1 1,-2 0 877,-1 0 0,-2-1 177,-1 0 0,-1 0-731,-3 0 1,0-1 912,-2 0 0,0-1-59,-4 1 0,2 0 0,11-3 1,0 0-19,-14 2 1,-1 1 438,8-3 0,1 1-470,-6 0 1,-3 1-33,18-2 269,-22 3 0,-1-1-800,7 1 92,-5 0-22,-5 1 1991,-5 1-2062,-5 1-38,-7 1 64,-6 0 1535,-9 0-1428,-9 0 361,-9 0-397,-11 0 9,-9 0-740,-13 1 839,20 0 0,-1 0-2,-5 0 0,-1 0 57,-4 0 0,-5 1-1,-2-1 1,-5 1 0,2 0-5,9-1 1,2 0 0,-3 1-542,-15-1 0,-3 1 0,3 0 669,14 0 0,2-1 0,-3 1-35,-1-1 0,-5 1 0,1-1 0,2 1 41,-3-1 0,3 1 0,-3 0-31,4-1 0,-4 1 0,1-1 0,4 0 36,1 1 0,3-1 0,0 0 2,0 1 0,0-1 0,1 0 74,-18 0 1,0 1-190,3-1 0,2-1-891,2 1 1,2-1 889,2 0 1,1 1 6,2-1 0,1 0-673,1 0 0,0-1 675,3 1 0,0-1 0,0 0 0,2-1 195,0 1 1,1-1-186,1 1 0,1-1 9,1 1 1,0-1-69,2 1 1,1 0 113,0-1 1,2 1 109,-29-1 901,4 0-850,6 1-16,6 0 88,9 1-45,8 0 272,10 0-455,7 0 1902,5 0-1991,4 0 831,11 0-593,3 0-150,14-1-10,6 1-56,3-1 1,2 1 588,-4 0 0,1-1-618,16 1 1,2 0-6,-7 0 0,0 0-13,4 0 0,2 0-1140,4 0 1,1 1 1121,3 0 1,0 0-25,1 0 0,4 1-55,-5 0 0,4 0 0,-2 0-609,-13 0 0,-3 0 0,3-1 649,13 2 0,3 0 0,-5 0 9,-16-1 0,-3-1 0,2 1-434,16 1 1,4-1 0,-3 1 426,-13-2 0,-2 1 1,2-1-138,12 0 0,3 1 0,-4-1 269,4 0 0,-2-1-53,0 0 0,0 0 249,-1 0 0,0 0-7,-2-1 1,-1 1-34,-3-1 0,0 0 47,-5 0 1,-1-1 53,-3 0 1,-2-1 46,-4 0 1,-2 0-162,-4 0 0,0 0 421,4-1 1,-2-1-511,13-2 43,3-1 197,-27 4 1372,-6 0-1603,-8 1-115,-3 1 1841,-8 1-3096,-20 1 4002,-3 0-3163,-24 0-90,-4 0-1087,20 0 1,-1 0 1273,-6 0 1,-2 1-26,-5-1 1,-2 1-511,-6 1 0,-1 0 929,-5-1 0,-2 1-700,19-1 1,-1 1 0,0-1 444,-2 1 0,-1 0 0,0 0-457,-2 0 0,0 0 0,0 0 536,-2 1 1,1 0 0,0-1 77,-1 1 1,0 0 0,0 1 61,1-1 0,0 0 1,0 1 32,2-1 0,0 1 0,0-1 13,3 1 1,1-1 0,0 0 135,-17 2 0,1 0-89,8 0 1,-1-1 68,-7 2 1,2-1 35,19-1 1,2 0-146,-6 1 0,4-1 219,3 1 1808,12-1-1438,11-2 2536,8-1-2465,10-1-354,8 0-169,12-2 47,11-2-372,11-4 317,12-1-178,-26 4 1,4 0-489,17-2 1,8 1 0,-3 0 357,1 0 1,1 1 60,-13 1 1,5-1-1,0 1 1,-5 0-441,14 0 1,-4 0 37,3 1 1,0-1-954,1 1 1,-1 0-2350,-6 0 0,-2 0 3569,-5 1 0,-5 0 1,4 0-1,-20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9:12:32.96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2876 1489 30951,'-2'-43'-329,"0"0"1,-1 4 0,1 9-452,1 19 418,-1 3-108,0 4 44,1 3 223,0 5 129,1 4-856,1 6 808,3 4-21,1 6 0,6 18 138,-1-7-5,1 12-89,-1 4-48,-3-13-301,-1 12 430,-4-17 80,-1-2 42,-3-1 60,-2-4 33,-3-3 53,0-3 33,-2-5 121,-4 0 55,4-8 57,-2 0 275,5-6-300,2-5-482,-1-2 113,1-6-356,0-5 32,-2-32-78,2 12-107,2 6 0,-1-1-334,1-9-746,0-4 1415,2 0 189,-1-2-68,2 2-44,2 1-45,2 2-53,3 3 117,2 2-185,1 3 151,2 3-7,1 3-122,1 4 139,1 2-5,2 5 157,9-1-95,-4 7 145,7 1-158,-7 7-50,1 2-27,0 2-26,1 3-174,-1 3-32,1 4-13,8 12 10,-8-2 10,11 20-843,-20-15 901,1 11 16,-12-12 1016,-2 1-869,-7 1 17,-4 0-5,-6 0 10,-5-1-200,-3 0 178,-2-2 17,-2-2-17,-7 1 40,9-10-6,-4 0 16,13-10 51,-2-4-39,6-2 1310,-1-4-1305,6-9-10,3 2-23,0-11 365,6 8-371,2-1-5,3 7-1,1 3 1,0 1 5,8 1-5,-3 2-6,7 1 0,-4 3 0,2 3 0,2 2 5,2 3-5,1 2 17,1 3-22,1 3-7,2 1 1,-1 3-384,0-1 390,-1 3-29,-1-2 0,-4 1-27,-4 0-1,-3-1 6,-6 1 6,-3-2-12,-5 0 23,-6 0 0,-5-1-17,-8-1 11,-4-1-33,-4-1-451,-5-2 388,-2-1-44,-3-2-78,0-2-554,-15-2 190,14-4-241,-7 0-466,19-6-1318,5-2 2652,2-5 0,10 5 0,2 0 0</inkml:trace>
  <inkml:trace contextRef="#ctx0" brushRef="#br0" timeOffset="233">3879 1213 24316,'-8'47'-181,"0"0"1,0-3-1,2-5-40,5-7 93,0 0-1100,1 1 1061,0-1-95,0-1-153,2-1-300,0-2-2205,3 10-1633,0-12 4570,1 8 1,-4-22 0,0-1 0</inkml:trace>
  <inkml:trace contextRef="#ctx0" brushRef="#br0" timeOffset="452">3889 1284 19588,'-12'-49'474,"1"0"0,0 5 1,5 5-240,10 11-78,4 1-40,4 2-55,3 1 1370,3 4-1398,1 3-23,2 3-33,1 4 609,0 4-638,2 2-27,-1 3-56,1 4-73,-1 2-85,-1 5-122,-2 3-213,-3 4-264,-4 3-621,-3 2-4415,-4 5 5927,-4 6 0,-1-15 0,-1 0 0</inkml:trace>
  <inkml:trace contextRef="#ctx0" brushRef="#br0" timeOffset="626">3919 1539 23265,'13'-34'-1300,"4"4"432,14 23-252,4-2-3215,25-4-2282,-13 1 944,12-2 4964,-25 5 0,-17 4 0,-7 3 0</inkml:trace>
  <inkml:trace contextRef="#ctx0" brushRef="#br0" timeOffset="1027">4971 1080 21793,'-43'-16'209,"-1"1"0,4 0 0,7 5-41,13 10 84,-6 2-151,7 1-39,-4 3-17,9 1 1087,-2 6-1104,5-3 388,-2 5-394,6-4-5,1 2 188,2 0-193,0 3-1,1 0-11,2 2 626,0 2-626,4 0-3403,1 1 3403,6 1-568,3-1 568,5 0 6,4 0 0,4-1-6,5 0-315,2-2 309,4 0-5,0-2-17,2-1 0,-1 1-1989,-1-1 1977,-5 0-16,-2 1 1816,-6-1-1793,-5 1 5,-6-1 540,-7 1-512,-6-1 0,-8 0-11,-7-1 22,-9 0-28,-6-1 12,-27 2-1,11-6-425,2-3 1,1-2 380,-10-1-18,19-1 1,0-1 2510,-10-2-2936,3-1-538,5-4 1092,-2-8 0,20 7 0,0-4 0</inkml:trace>
  <inkml:trace contextRef="#ctx0" brushRef="#br0" timeOffset="1450">2629 2360 13011,'-58'15'614,"0"1"0,0-1 0,6-1 0,1 0 0,8-2-158,-14 5 37,13-3 2419,8-2-2338,17-3 761,11-2-946,21-4-354,17-2 139,15-2-105,2-3 0,11-3 1,-3 1-1306,5 0 0,2 0 1185,-12 0 0,6-1 0,1-1 0,-4 2-388,-2-1 0,-2 1 0,0 0 349,5-1 1,0 0 0,0 0-501,3 0 0,1 1 1,0-1 532,2-1 0,0 1 1,0 0-361,2-1 1,0 1 0,0 0 378,0-1 1,0 0 0,1 1 22,-1-1 0,1 1 0,-1 0 2,-1 0 0,1-1 0,-1 1-1,-1 1 1,-1 0 0,1 0-2,-3 0 0,-1 0 1,6-1-34,-6 2 1,5-1 0,3 1 0,-2 0 0,-5 0 17,7-1 0,-5 1 1,3-1 4,-9 2 0,5 0 1,1-1-1,-4 1 1,-7 0-27,16 1 1,-6 0 129,-3 0 1,0 1-122,-5 0 0,-2 0 494,-4 1 0,0 0-531,7-1 1,-1 2 471,-15-1 1,0 1-495,4 0 1,0-1-1356,18 1 224,-18 1 1232,9 2 0,-32-2 0,-1 1 0</inkml:trace>
  <inkml:trace contextRef="#ctx0" brushRef="#br0" timeOffset="1993">7182 1004 24356,'-1'-54'-141,"1"1"1,0 4 0,-4 9-424,-7 17 1844,-7 3-1543,4 9 835,-4 2-481,-6 23 126,0 15-961,-4 11-214,2 11 939,7-4 76,-2 8-120,1 4-13,10-27 0,0 0 34,0 1 0,1 1-79,0 1 1,1 0 28,1 1 0,1 0 3,0 0 0,1 0 2,1 0 0,1 0 79,1-1 0,1 0-15,0-2 1,4 2-225,11 19 1,5 0 30,-5-22 1,2 0-147,11 16 1,5-5-902,16-8-1441,8-5 2728,-21-17 1,-2-1 0,4 0-1,0-3 1</inkml:trace>
  <inkml:trace contextRef="#ctx0" brushRef="#br0" timeOffset="2718">8083 1159 25459,'-5'-2'420,"0"-1"431,5 3-1465,-15 73 215,21-26-49,-11 0 0,3 1 247,25 10-478,-10-27-59,2 7 334,-8-18 406,-4-3-12,-1-3 45,-3-2 65,-3-2 429,-2-3-278,-10-3 580,4-3-695,-6-4-22,6-4-22,-1-5-33,0-2-22,1-2-31,1-3-20,2-3-10,2-4 8,1-2 7,2-3 27,2-3 37,0-18-606,2 13 596,1-13 27,1 18 24,2 2 10,3 3 68,7-7-112,-2 11-6,7-5-22,-5 13 22,14-1-45,-5 6 11,10 0-22,-8 8 11,3 2 1,0 1-1,14 6-6,-9 2 1,9 6-72,-15 1 88,0 3-11,-2 2-11,-1 1-309,-3 1 292,-3 1-16,1 9 21,-9-7 18,-1 8-6,-9-12 0,-6 1 0,-4-1-17,-4-1 34,-15 6-6,7-8 413,-11 4-407,10-10-12,0-3 12,1-2 17,1-4 328,2 0-323,2-5 12,2-2-1,3-3-5,1-2 11,4-1 229,0-1-246,3-1 17,1-4-39,3 3-17,4-2 22,1 6-11,4 0-5,1 3 16,3 1 1,1 1-12,2 2 0,2 2 6,2 0-6,0 2-5,3 3-1,1 2 1,1 4-455,2 2 454,1 3 1,0 3-23,1 2 0,0 2 1,8 4-392,-8-3 1,-2-1 379,-2 1-11,-5 0-6,-5 0 17,-4-1-17,-7-1-5,-1 0 5,-6-1-123,-21 14 62,5-14-68,-20 9-364,-2-17 95,7-5-94,-11-1-382,13-6-582,2-3-2492,0-4 3369,-2-6 1,16 6 0,1 0 0</inkml:trace>
  <inkml:trace contextRef="#ctx0" brushRef="#br0" timeOffset="3117">8894 1210 17953,'50'32'50,"0"0"0,-4-2 1,-7-5 1900,-9-5-1906,12 8-34,-12-7-11,6 7 0,-18-10 5,-5 0 23,-5-2 23,-4-1 802,-3-2-780,-4 0-6,-4-1-5,-4-2 428,-3-2-411,-2-2 5,-1-2 17,1-2 1490,-7-4-1473,8-2 0,-4-2 16,8-4 12,2 0 10,2-2 1,2-2 0,3-2-6,0-1-11,4-2-22,3 0 33,11-9-117,-1 6-370,8-5 347,-4 10-169,2 2 142,2 1-40,1 2-40,3 3-66,1 1-56,2 2-62,1 2-45,1 1-694,15 2 95,-10 1-578,9 2-1265,-17 2-1775,-2 0 3737,1 3 0,-13-4 0,-2 1 1</inkml:trace>
  <inkml:trace contextRef="#ctx0" brushRef="#br0" timeOffset="3493">9673 1408 23913,'-1'49'459,"5"-10"-380,17-38 158,2-1-192,2-3-12,0 0 66,0-2-15,10-6 0,0-5-40,-1-1-4,-6-3-7,-10 3-5,-3-1 24,-1-2 4,1-10-44,-6 7 5,1-6 11,-6 12 123,-3-5-95,-3 8-11,-4-3 0,-3 8 11,-3 2 6,-2 3 5,-3 1 11,0 2 6,-2 0-11,-1 2 5,1 3 18,-9 7-63,7 0-10,-4 6-18,9-4 1,1 3-1,1 0-5,2 2-11,2 2-6,2 0-5,2 3-17,4 0-6,0 1-22,6 1-1880,2 1 1767,5-1-2865,5 0 2669,4-1-150,4-1-286,5-3-56,5-1-208,3-3-284,3-2-568,1-3-5829,21-3 2532,-21-4 5225,10-2 0,-35-2 0,-7 0 0</inkml:trace>
  <inkml:trace contextRef="#ctx0" brushRef="#br0" timeOffset="3900">10543 1446 13839,'27'-43'1114,"0"-1"1,-2 4-1,-7 7 810,-16 15-1257,-4 3-135,-3 2-101,-6 3 793,-4 2-681,-18 4-330,4 2-39,-13 4-34,10 3-1285,0 5 1229,1 3-17,0 3 277,-1 7 1,0 4-328,-9 14-14,12-12 0,2-1 315,7 7-313,13-14-10,4 0-1,4-3 17,5-1 1928,5-2-1955,7-2-18,3-2-11,5-3 22,1-3 6,14-2 507,-10-5-479,9-2 12,-14-5 0,-2-2-1,-1-3 12,-1-2 5,-2-1-6,-2-1-291,-2-3 348,0 0 5,-3-1 51,0 0 5,-2 2 22,-2 2 18,-2 3 16,-1 1-5,-2 3-12,-3 2 112,0 1-212,-1 4 308,0 0-353,-1 3-28,0 1-6,-2 2 6,-5 7-6,1 1-28,-4 8-3397,3-2 3375,0 3-17,3 1-12,2 1-27,1 2-34,6-1-55,2 2-35,8-2-83,4 1-135,5-1-2425,5-2 2021,4 0 495,6-3-1116,4-1-2441,4-2 380,2-4-964,2-2-757,-5-3 5244,-8-3 0,-18 0 0,-8-2 0</inkml:trace>
  <inkml:trace contextRef="#ctx0" brushRef="#br0" timeOffset="4326">11324 1545 19905,'26'-52'1122,"-1"1"0,-1 4 0,-7 8-509,-15 17-92,-5 3-70,-3 3-99,-6 2 143,-13 2-204,-10 4-190,-2 2 45,-14 11-113,20 1 5,-9 8-10,14 1-17,1 1 12,1 3-7,-6 12-655,9-7 644,-3 9 7,12-9-18,5 10 17,3-9-106,36 30 67,-9-32-25,17 0 0,3-4 25,-2-11 14,-8-3 0,-1-2-3,2-5 22,-2-5-27,0-3 5,-1-4-484,-1-3 501,-2-3 17,7-16-17,-10 5 22,5-15-16,-12 7 5,-2-3-637,-1-3 621,-2-3 33,-4-1 22,-4 16 1,-2-1 16,0-16 89,-7 3 1,-4 2-22,-1 2-63,-1 12 1,-2 2 79,0 6 576,-1 5-565,4 4-46,1 5-44,3 4 475,1 2-531,2 1 730,0 2-730,0 2-6,0 4-28,0 7 23,-3 23 5,1-1-1294,-1 20 1278,1-9-1,3 4-16,0 3-6,1 2-45,3 1-78,2 2-2130,4-1 1805,3-1-731,-1-17 0,1-1-3803,8 18 235,-6-23 0,-1-2 4659,3 1 1,-7-16 0,-4-7 0</inkml:trace>
  <inkml:trace contextRef="#ctx0" brushRef="#br0" timeOffset="5067">11865 801 26519,'22'26'2,"0"0"0,-1 0 0,-3 1-8,-2 25-3124,1 3 3069,0 1-46,1-1-61,0-2-45,0-3-484,-3-4 371,-2-4 568,-4-5-667,-4-3-622,-4 5 352,-6-13-173,-6 3-152,-6-17-32,-4-4 184,-3-4 324,-2-2 348,-1-4 319,2-3 690,-4-9-192,9 0 96,1-6 0,11 3-6,5-1-72,1-1-101,1-2-96,4 0-117,2-1-95,7 2-85,2-1-78,6 2-39,3 0-22,4 2-12,5 1 830,4 1-858,3 0 6,4 3-17,1-1 0,2 1 1,-1 1-12,1-2 16,-4 2-10,-3-3 16,-5 0 23,-6-2 11,-4-2 6,-4-2 974,-5-3-952,-4-1-2871,-5-2 2922,-3 1 10,-3 0-86,-3 2 142,-3 1 40,-2 2 45,0 1 494,-1 3-438,2 1 173,1 2 78,-1-1 3204,4 4-3612,-1 1 130,3 5-226,0 3-16,1 1-34,-1 6 23,1 2 5,0 10 11,0 22-22,0-3-1547,0 21 1558,0-8 0,0 4-5,0 2-12,1 1 6,1 0-6,0-19 1,1 1-479,0-3 1,0-1 474,-1-1 1,1-1-2579,1 16 2582,-2-25-1,-1-6 6,0-5 23,0-4 931,0-5-921,1-2 756,1-3-738,2-4-29,12-11-11,-2 0 2884,10-9-2872,-3 5 16,3 1 0,1-1-5,3 2 16,15-6-22,-11 7 0,10 0 6,-16 7-1,-2 4-21,-1 3 16,-3 1-17,6 5-6,-6 1-10,4 6-18,-9 0-33,-2 4-78,0 2-124,-3 1 274,0 2-952,-3 2-1175,-2 1-7596,-1-2 8859,-2-3 0,-1-8 0,-1-4 0</inkml:trace>
  <inkml:trace contextRef="#ctx0" brushRef="#br0" timeOffset="6650">14586 982 32767,'-50'-3'0,"-1"1"0,8-3 0,7 9 0,17 22 0,6 6 0,-6 16 0,1 5 0,9-14 0,1 2-78,3-9 0,1 0-350,0 11 1,0 0-1048,4 18-19,3 0-840,2 1 1253,5-3-266,0 1 92,0-2 465,-6-18 0,0 1-166,-1 19 575,-4-22 1,-2-1 60,-9 11 666,-8-6 564,-5-7 568,-3-7 497,-1-8 353,-1-8 318,1-6-372,-1-5-617,3-7-1657,3-4 0,3-8 0,6-3-980,4-5-1323,6-5-112,3-3 485,7-3 598,4-3 642,6 0 595,4-1 705,4 2 668,3 3 595,4 2-225,3 3-127,4 3-351,3 1-314,5 4-532,2 1-544,4 2-573,1 2-697,1 3-408,1 2-1310,-4 1 1522,-1 1 3109,-4 0-2221,-2 1-110,-4 0-71,-5 0 106,-3-2 206,-5 1-238,-5-2 531,-3 0 2830,-4-1-691,-4-1-129,-1 0-57,-3-1-952,-2 2-584,0-1-122,-2 1 1419,0 2-1723,0 0 587,0 1-486,-2 1 11,1 2 127,-1 1-21,0 1 218,0 2-60,0 0 77,0 3-154,-1 0-144,-2 5 289,-1 2-22,-3 9 4,-1 2-16,0 4-24,-1 5-53,0 2-270,1 2 336,2 2-337,1 1-86,1-1-89,3 1-1098,0 10 79,1-11-1418,1 8-5802,0-19 8704,2-4 1,-2-9 0,1-3 0</inkml:trace>
  <inkml:trace contextRef="#ctx0" brushRef="#br0" timeOffset="6816">15158 1028 27374,'0'-9'-680,"0"2"328,0 7-3211,0 0 3443,-19-21 1,14 16 0,-14-17 0</inkml:trace>
  <inkml:trace contextRef="#ctx0" brushRef="#br0" timeOffset="8262">15449 1319 32767,'-1'-4'-5774,"0"1"4653,1 3 4174,11-2-776,-1 11-3041,10 1 755,-5 13-978,0 1-1079,0 2 2301,0 0-23,3 13-2477,-5-10-366,1 10 1752,-9-14-119,-3 0 1120,-1-3 251,-4-2 340,-1-3 295,-3-3 688,-2-4 485,0-4 681,0-3-100,-4-6-2762,1-9 0,-2-9 0,5-2 0,4-3-1164,4 4-223,4-1-464,3-2 4036,4-1-2730,5 1 1236,3 0 583,3 3-477,3 1-797,0 4 0,3 1 0,-1 3 0,2 2 0,0 2 0,1 1 0,1 1 0,2 0 0,1 2 0,0-1-668,2 1-1214,-1 0 465,0 1 140,-1-2 596,-3 2-257,-1-3 485,-4 0 181,5-7 93,-10 5 71,1-6-6,-12 4 95,-3 1 246,-2-6-157,-2 6 105,-3-5-324,-3 4 269,-1 1-480,-2 0 225,0 1-72,0 2 18,0 0 87,0 2 10,2 0 154,-2 2-66,5 1-68,-2 1-81,4 1 78,0 2 75,0 2 12,0 3-1,0 2 6,1 3-3398,4 10 3392,-1-2-11,4 7-6,-1-5 34,7 13-16,-3-8-464,4 11 463,-5-12 0,1 2-22,-1-2-281,3 11 292,-4-11 0,2 7 2964,-7-6-3014,-1-7-17,-4 2-45,-5-9-51,-4-2 568,-6-1-758,-3-2-123,-5-1-219,-3-2-419,-3-2-1159,-1-1 2273,-4-1 0,16-1 0,2 0 0</inkml:trace>
  <inkml:trace contextRef="#ctx0" brushRef="#br0" timeOffset="8638">16778 1566 32767,'11'-46'-452,"1"-1"0,-2 5 1,-1 2-131,-2-11-1943,-2 7 2055,1-17 191,-5 14-54,1-3 91,-2-2-1824,1-2 1752,-1 0 46,0 3 162,-3-12 27,1 22-354,-3-5 453,1 25-25,0 5 798,0 4-840,0 5 1401,1 3-1368,-1 2 892,1 3-890,-3 4 463,-1 5-441,-2 7-10,-2 6 5,0 7-11,0 7-1353,2 7 1342,5 7-5,1 4-23,8 4-62,3-15 1,2 0-12,-1-10 1,1 0-60,5 9 1,1 2-396,2-2 1,1-2 134,-5-10 0,0 0-1274,9 18 0,-1-1-3229,2 2-3758,2 7 7960,-13-31 1,-7-13-1,-3-6 1</inkml:trace>
  <inkml:trace contextRef="#ctx0" brushRef="#br0" timeOffset="8819">16641 1307 22324,'-1'-5'1829,"-1"2"-563,2 3-1293,67-62-3492,-32 45 3381,10-16 0,2 3-518,-1 29-801,4 1-3063,3 0-4609,-4 0 9376,-6 0 0,-20 0 0,-10 1 0</inkml:trace>
  <inkml:trace contextRef="#ctx0" brushRef="#br0" timeOffset="9368">18376 1157 28529,'4'-48'-87,"1"1"0,-3 3 1,-4 6-852,-9 6 236,-5 8 422,-1 11 156,-3 2 71,-3 3 47,-3 4-739,-1 1 764,-1 3-128,-6 7 112,11 0-63,-5 14-47,18-4-35,1 8-12,7-2-15,4 18-283,4-9 459,5 13-662,4-14 643,5 1 29,3 1-15,4-2 1,4 1-3087,3-2 3088,3 1 1,0-3-711,14 10 717,-16-12-17,6 6 6,-22-14-90,-6-2 73,-6-3 17,-3-2 11,-6-2 12,-13 2-12,-4-4-11,-15 2 0,-2-7 2448,-5 0-2454,-5-1 541,-3-2-546,0-1 5,0-3-5,3-2 726,3-3-1141,-12-15-139,26 8-936,-7-13-17,30 13-1508,7 1-5543,4 2 8569,2 4 0,-2 3 0,-1 5 0</inkml:trace>
  <inkml:trace contextRef="#ctx0" brushRef="#br0" timeOffset="10386">18825 1306 17445,'5'5'3445,"-1"0"-2572,-4-5 1542,0 0-2208,26-3-157,-10-1-5,23-3-11,-15-3 100,22-10-72,-18 5 16,13-9-5,-25 9 0,-1 0-17,-4-1-6,-3 0-5,-2 1-17,-3 0 11,-2 1 23,-3-3-29,-2 5 1,-10-3-17,1 7 0,-15 2-6,9 4-6,-8 2 12,7 0-6,0 2 6,0 2 1,1 2-13,1 2 12,1 1-23,2 2 6,0 2-11,2 1-6,-1 10-17,5-3 1,2 8-46,5-6-44,3 1-51,6 1-72,5 1-84,7 0-146,7 0-118,6-1-784,-2-8 0,3-2 655,19 7 339,-15-9 1,1-1-3424,18 1 2793,1-3-190,-1-4-1646,0-3 1511,-3-2-1242,-2-4 1808,-3-2 375,-3-4 456,-3-3 127,-3 0 1795,-2-3-1196,-5-1 1620,-3-2-1165,-5-2 32,-2-1 824,1-11-1278,-7 6 2813,-1-7-3048,-7 10-61,-4 2-2386,-1 1 2263,-3 2-1045,-4 2 933,-3 2 183,-6 1-267,-4 3-12,-5 2-55,-3 3-1940,-5 2 1928,-2 2 84,-29 10-168,24-1 476,-19 9-481,23 6-34,10-4-11,-3 6 11,12-7-11,5 9 11,4-6 0,1 5 2152,7-8-2157,2-2-12,4 0 11,4-2 3231,3-1-3236,2-1 0,4-3-1,2-2-2930,1-4 2947,1-1-172,1-2 245,9-8-33,-10 1 22,4-8 85,-6-5-57,-8 3-343,3-7 327,-9 6 2869,-2 0-2858,-2 1 16,0-1 40,-1 2 453,-1-2-420,-2 6-11,-1 1-45,-1 7 444,0 3-533,0 0 252,-2 3-286,-3 7 6,-2 1-12,-1 7-5,2-1 17,1 1-1,2 2-5,1 2 0,8 10-5,3-7 16,7 8 0,4-10-5,3 0-12,21 6 12,-8-8-297,15 3 313,2-8-977,-14-5 960,9-2-10,-20-6 5,-3-2 0,-4-3 11,-3-2 22,0-9-21,-8 1-35,1-16 29,-9 7-1,-4-23 18,-2 16 240,-3-11-257,1 13 55,1-8 939,2 9-977,1-6 5,2 14 0,0 2 5,3 2 1,3-2-34,1 5 0,3 0 11,-3 6 0,7 2-11,-2 1 6,5 4-12,-2 2 17,2 4-22,2 3 6,1 4-1,1 0 28,2 4-819,0 0 791,1 2-15,1 0-7,11 10-73,2 2-514,-2-2 397,-5-3-135,-13-11-145,-3-2-3187,-2-1 2677,-2-3-16,-3-1-8807,2-3 9339,-5-2 1,0-2 0,-4-2 0</inkml:trace>
  <inkml:trace contextRef="#ctx0" brushRef="#br0" timeOffset="10663">21159 1156 16320,'3'-3'4833,"-2"2"-1030,-1 1-3596,-71-29-134,38 27-620,-20-7 0,0 4 553,15 23-1,-8 8 1,18-2-1,3 3-16,4 2 11,3 4 264,4 1-281,2 15-11,6-12-95,7 22-474,8-26 356,8 7-78,8-15-107,5-3-100,9-1-112,6-3-225,7-3-686,-10-8 1,2-2-751,-10-2 0,1 0 380,11-1 1,-1-2-4439,12-4 5873,-9-2 0,-24 2 0,-10 1 0</inkml:trace>
  <inkml:trace contextRef="#ctx0" brushRef="#br0" timeOffset="11035">21673 1037 14628,'0'-47'1290,"0"0"0,0 5 1,0 5 1273,-1 0-1276,0-1-154,1 13-742,0-2 169,1 11-388,0 7 296,0 0-396,0 7 1097,0 1-1175,1 9 16,1 3 6,2 11-6,0 6-332,1 8 321,0 6 2,-3-5 1,-1 2-638,2 22 635,-3-19 0,0-1-789,0 18 795,-3-2-1,0-3 1,-3-2-988,1-5 970,-1-5 178,-1 5-155,1-9 6,0-5 50,3-13 45,0-15 670,2-1-682,4-13 715,2-1-787,5-10-5,3-1-6,5-3 425,4-1-442,3-2 11,5 1-11,3 2-1080,3 1 1108,2 4-6,0 5 1,2 2-6,3 1-9,-8 2 0,-2 2-2,-11 9-6,-2 1-6,0 5 6,-1 5 0,-1 3-11,0 3-50,0 4-96,-2 2-162,0 2-2638,-2 3 1769,-2 2-8643,3 12 9334,-6-16 0,-2 1 0,-6-22 0</inkml:trace>
  <inkml:trace contextRef="#ctx0" brushRef="#br0" timeOffset="11576">22372 622 32767,'0'-8'-3016,"0"1"603,0 7 7842,0 0-5429,-18-59 0,13 43 0,-14-44-679,19 60-1421,4 4 2528,5 3 42,8 9-1683,9 6-1053,9 7 2629,9 9-192,-19-16 0,0 1-71,2 3 1,1 0-276,1 3 1,-1 1-11,0 2 1,0 1-661,0 1 0,-1 1 587,-2 2 0,0 0-13,-2 1 0,0-1 72,-3 1 1,-2 0-14,-1-2 0,-2 3 26,1 11 1,-3 1-40,-5-13 0,-1 0-64,0 9 1,-2 0-403,-11 12-1285,-8-4 1000,-11-3-969,-8-3-1174,-9-4-5115,0-6 8321,3-7 1,18-16-1,9-7 1</inkml:trace>
  <inkml:trace contextRef="#ctx0" brushRef="#br0" timeOffset="12462">23730 826 32767,'0'-3'-741,"0"1"-751,0 2 1804,-68-22-3596,41 20 3108,-14-9 1,1 4-57,17 14 150,3 3-1698,1-2 1978,4 3-100,2 0-951,3 1 539,1 0 458,3 0-567,1-1-93,3-1 47,-1 0 1591,2-3-1273,0-2 551,1-3 1229,0-1-1774,-3 0 36,1 0 19,-2 2 19,1-1 66,0 1 5,-1-1-6,2 0 0,1-1 90,0 0-67,4 0 6,1-1-12,6 0-6,0-2-5,3-1-5,0-1 5,1 0 11,-2-1-5,0 1 10,-3 0 1,0 1 17,1-2-6,-3 2-6,0-2 6,-4 2 0,0 0 11,-1 0 85,0-1-102,-1 2-84,0 0 57,-6 6 10,1 0 1,-6 4-6,3 1 0,-1-1-6,2 2-10,0-1 16,3 0-6,1-1-5,2-1 11,0 1 11,1-2 0,1 0 0,4-1 6,2 0-6,2-1 1,4 0-1,1-2 73,32-8-67,-21 1 22,22-8-17,-30 2 12,-2-1-1,-2-3 40,3-9 39,-3-11-78,-3 6-6,-5-4 5,-6 17-21,-2 1 4,0 2 1,-4 1-11,0 2 16,-13-4-33,5 6 0,-16-2 5,13 8 1,-4 2-7,5 4-10,1 2-34,0 4-50,1 2-79,0 3-118,2 4-161,1 2-220,3 3-302,3 3-3534,2 19-4374,1-12 8046,2 8 0,0-28 0,0-5 0</inkml:trace>
  <inkml:trace contextRef="#ctx0" brushRef="#br0" timeOffset="12827">23581 1421 16975,'-4'1'2493,"0"-1"850,4 0-3141,-33 46-1561,28-31 1516,-23 37 217,38-43-251,2 0 324,2-1-184,7 1-101,-4-3 152,10-1 640,-13-4-786,3 0-5,-8-3 205,1-1-217,-3-1 6,1-3-6,-2 0 6,0-1-6,-2-1-11,-1 0 0,-1 0 96,-2-2-180,-2 3 11,-2-1 90,-17 2-141,5 2 24,-25-1-40,16 5 16,-8 0-10,7 3-12,9 1 204,-1 2-38,10 1-61,2 1-607,3 1 386,1 1-917,10 7-315,3-3-2673,11 5 4007,8-5 0,-14-5 0,2-2 0</inkml:trace>
  <inkml:trace contextRef="#ctx0" brushRef="#br0" timeOffset="41033">9895 4290 20872,'-1'-39'538,"1"1"0,-1-25-438,1 61 354,0 1-476,0 10 204,0 1-159,0 12-29,0 4 6,0 24-33,0-6-206,0 19 104,0-12-2599,0 1 2370,-2 1-207,-2 0-1246,-1-16 0,0 0-1656,-4 19-574,3-21 0,0-3 3776,-2 4 1,4-18-1,2-8 1</inkml:trace>
  <inkml:trace contextRef="#ctx0" brushRef="#br0" timeOffset="41462">9944 3964 13009,'-54'-30'386,"1"1"1,3 2-1,5 6-16,1 11-62,-2 5 1008,-1 2-1086,-1 6-34,-1 5-37,13 4 1,-1 3-810,-19 12 736,19-5 1,1 1 0,10-2 0,2 1-12,-2 3 1,1 1-859,1 2 1,0 2 829,-1 2 1,2 2-6,1 1 0,2 2 3,0 1 0,2 1-17,1 1 0,3 1-9,1 0 1,2 2-229,1 15 0,4 0 223,4-14 0,2-1-12,2 11 1,5-1-3,11-6 0,5-4-131,-5-11 0,3-1 139,9 8 1,2-4 8,-5-13 0,1-4 2,2 0 1,1-2 2,2-2 1,2-1 595,1-3 0,1-1-604,2-2 0,1-2 3,3-1 0,1-2 2,2 0 1,0-1 10,3-3 1,0 0 0,-1-1 0,5-3 60,1-5 0,9-4 0,0-3 0,-7 2-367,-11 3 0,-5 1 0,4-3 316,11-3 1,6-2-1,-2-2 1,-11 2 57,-8-3 1,-6-3-38,8-12 1,-3-3 36,-12 10 0,-4-2-23,6-10 1,-6-2-20,-11 13 0,-4 0 45,-1-1 1,-2-1-71,-2 1 0,-1 0-3,0-1 0,-2 1 22,-5-29 0,-4 2 6,-8 7 0,-7 6-55,-7 6 33,-9 7 968,-7 5-1002,8 14 0,-3 3-17,9 3 1,-1 2-286,-11-1 0,-1 2 187,13 4 1,2 1-116,0 1 0,-2 1-1711,-11 4 1,1 2-6748,-17 3 8688,24-1 0,3 0 0,11-2 0,10-2 0</inkml:trace>
  <inkml:trace contextRef="#ctx0" brushRef="#br0" timeOffset="42672">9490 5229 11252,'2'-3'2646,"0"1"2380,-2 2-4922,1-18 18,-3 14 19,-1-13 79,-3 19 73,0 0-28,0 0 212,-1-1-253,3 0-9,1 1 889,3-2-1143,3-4 39,-1 2-30,2-4 13,-1 3 11,1-1 10,0 0 0,1 0 21,0 0 15,1 0 1,-1-1-6,0 1 19,0 0-8,-1 0-67,-1 1 79,-1 0-73,0 2-239,-1 0 169,-3 4 43,-3 3 198,-12 13-111,-1 2 62,-12 10-34,-1 0-17,-6 5-842,-6 4 825,19-17 0,-1 0 6,-2 1 0,-1 1 11,-2 1 0,-1 1-6,-2 2 0,-1 0 0,-2 1 1,-1 1-1562,0 0 0,-1 0 1536,0 0 1,-1 1 20,5-3 0,-1 1 0,1-2-2,-4 4 0,1 0 2,-8 8 0,3-1-239,17-13 0,2-3 241,-16 23-26,7-3-65,8-4-617,2 9-622,11-15-3119,2 4 4389,10-17 1,-1-11-1,3 0 1</inkml:trace>
  <inkml:trace contextRef="#ctx0" brushRef="#br0" timeOffset="43565">7954 6451 20475,'9'2'354,"-1"0"-389,-8-2 967,0 0-763,0 16 58,0-3-105,-2 11 94,0-10-219,-4-4 755,-6 5-229,0-5-12,-13 9-24,8-10 17,-29 8-264,22-12 181,-21 2-278,29-10-323,-2-1-134,11-5-192,3-8-52,3 1 360,5-8 203,9-7 62,2 6-468,10-7 709,-4 9-3151,3 2 3508,2 1-180,1 3-341,1 2 112,1 2-132,1 1-293,1 3-40,11 2-112,-9 3-53,7 2-21,-13 5-24,9 10-14,-9 1-18,3 10 250,-12-3-59,-7 5-26,-3 3 84,-5 4 8,-7 3 52,-6 4 82,-6-9 1,-4 1-668,-15 19 712,7-16 1,-2 0 582,4-9 0,0-1-580,-2 1 1,-1 0 18,-1-1 0,0 1 2,-11 8 1,0-1 60,11-8 1,1-2-47,-7 5 1,2-2-753,-5 0 801,7-8 12,5-6 1385,7-6-1082,4-3 1951,4-7-2069,6-5-95,4-3-17,9-4 1598,4 3-1158,7 0-191,4 1-31,5 0-326,20-1 173,-7 3-968,17 1 978,-11 3-299,4 4-218,3 0-114,2 1-130,0 1 8,1 0 10,-1 0-63,-1 1-68,-16 0 0,0 0-423,19 2-214,-22-2 0,0 1-485,9-1-968,-4 0-2236,-4-2 660,-6-1 4315,-6 0 0,-12 0 1,-5 1-1</inkml:trace>
  <inkml:trace contextRef="#ctx0" brushRef="#br0" timeOffset="43979">8429 6075 10875,'-42'-6'511,"-1"0"1,1-1 0,-19-1 0,3 2-288,19 8 0,1 2-994,-3 1 1,0 1 988,-2 3 1,0 1-13,1 1 1,-6 4-30,3 4 0,-8 5 0,-3 4 0,2 0 1,6-4-22,3-1 0,5-1 1,-4 3-154,-4 1 0,-6 4 0,-1 1 0,3 0 1,11-4 194,-1 9 1,7-1-318,-2 1 1,3 3 300,2 1 1,3 1-52,2 1 0,3 2-36,4-1 0,2 1-42,4-1 0,3 1 22,3-2 0,4 0-87,3-3 1,3 1-33,4-4 0,3 0-29,3-2 0,4-2-142,3-1 0,3-3 319,4 0 0,2-2-252,3-2 0,2-2 53,2-1 0,3-3 32,2 0 0,2-3-43,2-2 1,1-2 51,2-1 0,2-2-7,1-2 0,1-2-164,2-1 1,0-1 225,2-2 0,0-1-18,2-1 0,-1-2 40,2-2 1,0 0-50,-1-3 0,0-1 65,0-1 1,0-1 2,-2-2 1,0-1 37,-2 0 1,0-2-278,-3-1 1,0-1 268,-2 0 0,0-2 16,-7 0 1,1-2 0,-2 0 56,4-4 0,-1-1-79,9-10 0,-4-1 375,-20 9 0,-4 0-392,-3-2 1,-2-1-15,-2 0 1,-3-2-3,-3 1 0,-2-1-1,-2 0 1,-2 0 2,-1 0 1,-2 0-4,-3 2 1,-3 0-9,-1 1 0,-3 0 3,-16-25-17,7 30 1,-3 1-7,-3 2 1,-2 2-1,-5 2 1,-1 1-3,-4 2 0,-2 2-3,-2 1 0,-3 3-12,1 3 1,-4 0 0,-2 3-145,-9 1 1,-3 2 0,1 0-15,11 0 0,1 0 1,-1 3-1691,-7 2 1,0 2 0,9 2 1859,-2 8 0,9-1 0,27-6 0</inkml:trace>
  <inkml:trace contextRef="#ctx0" brushRef="#br0" timeOffset="44641">10292 4991 17477,'-6'-4'1826,"1"0"-1500,5 4 2329,0 0-2715,-45-28 86,35 24 63,-32-17 41,50 35-288,5 5 294,6 3 21,5 5-755,6 4 693,4 4-28,3 5-1768,2 4 1735,2 4-12,-20-22 0,0 0-325,1 1 0,-1 1 328,0-1 0,0 1-416,0 0 1,0 0 415,-1 0 0,1 0 3,-2 0 0,1-1-6,0 1 1,-1-1-9,0 0 0,0-1-6,0 0 1,0 0 7,18 22-4,-1-3-12,-1-4-837,-2-3 820,-3-3 6,-3-3-946,5 5 985,-10-11 66,2 2-111,-10-13 604,-4-3-688,-2-2 1151,-2-3-1409,-3-2 2834,-1-2-5752,-1-2 0,-1 0 0</inkml:trace>
  <inkml:trace contextRef="#ctx0" brushRef="#br0" timeOffset="45666">8416 5809 13833,'-3'-4'2727,"1"0"1541,2 4-4234,-21-49-5638,16 38 5671,-14-33 1426,21 52-1393,1 5 24,-2 5-7,1 4-5,-3 5-11,-2 4 837,-3 5-871,-3 2 11,-2 2 12,-1-1 61,1-6 1,1-1-34,-2 8 2665,-4 16-2659,13-32-12,2-4-12,1-3 1,3-2 17,2-4 27,4-2 12,4-2 0,3-2-11,4-3-51,5 0 28,20-2-101,-8-1 1,15 0-434,-12-2 399,0 1-16,0 0-33,0 1-482,17 0-342,-14 0-1759,13 1 2644,-13 2 0,-21-2 0,-1 2 0</inkml:trace>
  <inkml:trace contextRef="#ctx0" brushRef="#br0" timeOffset="46679">11332 6482 11406,'-13'-43'427,"-1"-1"1,1 4 0,4 5 2545,8 11-2729,2 6-83,5-4 1086,4 9-1121,5 1-11,4 1 40,5 3 199,3 0-225,3 4 1,17 1-53,-11 4-23,13 4-26,-16 3-41,-2 3-27,-2 2-23,-2 2-22,-4 2 2,-2 1 5,-5 1 2122,-3 1-2102,-6 1 9,-2 1 18,-6 1 15,-6 0 16,-6 1-3177,-5 0 3182,-7-2-5,-2 1-729,-3-2 746,-1-1-195,1-2 234,0-3 16,5-2 52,3-4 72,4-4 2777,5-2-2693,2-2 1053,5-1-1126,2-3 833,2-2-934,1-2-22,2-2-16,2-1 4,4 0-21,5 0-1,3 0-11,4 1-11,4 2 12,4 0-492,2 3 485,2 1 12,2 2-11,1 2-1,1 4 7,0 3-24,1 3 12,-2 3-16,-1 2-12,-1 2 5,-1 2-16,-2 1-11,-2 2-29,-4 1-16,-5 1-95,-6 12 66,-10-8-4,-10 8-12,-10-12-12,-10-1-16,-6-2-34,-5-2-61,-5-3-280,11-7 0,-2-2-1406,-20 2 896,20-4 0,0-2-2543,-14-2-4251,7-4 7819,8 0 0,16 1 0,8-1 0</inkml:trace>
  <inkml:trace contextRef="#ctx0" brushRef="#br0" timeOffset="47075">11684 5969 6761,'0'-5'1367,"-1"0"45,1 5-527,-62-23 22,28 18-487,-9-6 0,-1 3-796,-2 17 980,-5 5-72,-3 4-61,-3 5-267,28-10 1,1 1-21,-1 1 1,1 1-23,0 2 1,0 1-34,0 2 0,1 0-23,0 2 1,2 2-20,-1 0 0,2 2-9,0 1 0,1 1-2,1 1 0,1 2-6,1 0 0,1 2-20,1 0 0,2 2-16,2 0 0,1 1-20,2 0 0,1 0 0,3 0 0,2 0 2,1-1 1,3 0-17,2-1 0,2-1 0,2-1 0,3-2 0,14 29 0,10-7 11,8-6 17,7-7-8,-20-23 0,2-1-6,2-1 0,1-3 11,3 0 0,1-2 0,2 0 0,1-3-633,4 0 1,0-2 643,2 0 0,1-2 0,2-1 1,0-1 8,2 1 0,1-2 19,-1-1 0,2-1-256,-4-2 0,4-1 0,-3-1 290,9-1 0,0-2-37,-9 0 1,3 0 0,-4-1-238,4-3 0,-3-1 265,0 0 1,0-2-139,-2-2 0,-1 0 136,-2-1 0,-1-1-28,-2-1 0,-2-1-6,-3-2 0,-1 0-11,-4-1 0,-1-1-6,-2-1 1,-3-1 292,-3 0 0,-2-2-287,-2 0 0,-3-1-3,-3 1 0,-2-2 9,-2-13 0,-5 0-43,-3 10 1,-3 2 426,-2-11 0,-5 3-437,-20-12-1,-10 5-350,15 26 1,-3 1 341,-2 1 0,-3 1-9,-3 1 1,-2 1 65,-3 1 1,-1 2-131,-3 0 0,-1 2-282,-1 1 0,-1 2 27,-1 1 0,0 2-669,-1 0 0,-1 2 1011,-6 1 0,3 0 0,-4 1 0,2 1 0</inkml:trace>
  <inkml:trace contextRef="#ctx0" brushRef="#br0" timeOffset="48173">10671 5861 20419,'-40'-17'161,"1"0"0,2 1 0,11 5 400,24 11-406,1 0 299,1 7-145,9 19-310,-2-2 29,9 14-1871,-2-12 1844,2 2-2486,1 0 2422,3 0 5,2-3 102,2-1 213,14 5-91,-7-9-230,9 1 310,-13-10 1281,-1-4-1216,-2-2 20,-1-3-2,-2 0 3179,0-5-3222,0-2 17,1-5 85,15-14-123,-7 1-23,12-11-28,-11 3-41,1-3-17,0-4-58,-1-3-27,-2-1-164,-1 0 102,-3 1 94,6-11-105,-10 16-5,3-5-10,-12 19-14,-3 5-5,-1 5-59,-2 2-69,-2 5-76,0 3-191,0 2-527,1 5 908,5 14 1,-5-10 0,2 9 0</inkml:trace>
  <inkml:trace contextRef="#ctx0" brushRef="#br0" timeOffset="50454">6985 7311 20268,'17'-22'219,"-9"7"-113,-34 27 23,-6 3 28,-4 2-1450,-5 3 1467,-3 1 5,-2 3-11,-3 3-6,-3 0-89,24-12 0,0 1-12,-1 0 1,-2 1 44,-17 9 1,-1 1-1279,10-6 0,-1 1 1214,-14 7 0,-1 0-6,14-7 1,0-1-1068,-1 1 1,-1 0 1052,1 0 1,-1 1-9,1-1 0,1 0-425,0 0 0,2-1 427,1-1 1,0 0-6,2-2 1,2 0-7,2-1 1,1-1 0,-24 12-6,25-11 0,1-1 237,-14 8-388,5-2-118,19-11 1540,15-8-1674,2-1 2617,3-2-2875,4 0 1433,5 0-3186,6 0-2885,6-3 5299,10-4 0,-15 3 0,1-2 0</inkml:trace>
  <inkml:trace contextRef="#ctx0" brushRef="#br0" timeOffset="53114">4935 8525 19222,'2'-40'330,"-1"0"1,1 3-1,-1 10 30,-1 23-170,-1 1 15,1 1 618,-1 1-816,0 1-91,0 0-46,-1 0 80,0 0 22,1 1 33,-1 2 1,0 0 61,-3 3-56,1-1 17,-6 6-22,4-5 11,-1 3 0,2-4-12,0 1-5,1-1 0,-1 0 0,2-1 6,-1 0-17,2-1 11,0 0 72,2-1 2382,-1-2-2376,3-6-78,0 2 0,1-6 12,-1 3 10,0 0 0,0 1 1,-1 0-29,1 2 6,-1 0-11,0 0-6,0 2 40,-1 0 16,0 0-11,1 1-23,0 0 7,0-2-12,2-1 0,-1 0 5,2-1-10,1-2-1,-2 2 28,2-2 1,-3 3 33,-1 1 11,0 0 202,0 3-532,-2 7 279,-2 2 18,-1 10-12,-3 2 6,-2 4-16,-1 4-1,-1 3-6,-1 1-16,1 1-875,-1 1 880,3 1-5,0 0 11,3 0-11,2-1-54,2-1 53,1-4-27,7 9-3051,0-13 3096,7 6 5,-3-14-5,4-3-1,-1-3 594,3-3-565,1-2 5,1-3 45,3-2-22,1-4-12,1-3 2830,3-4-2819,2-5-328,2-3 323,1-3 67,15-17-50,-11 6-1205,11-11 1206,-17 9-1,0 0-388,-3 2 410,-1 1 1,-3 5 21,-4 4 23,-4 6 0,-4 3 513,-4 6-625,-3 3 247,-2 1-404,-1 2 1288,-1 3-1215,1 3 520,-2 6-464,-1 4 11,-1 7-28,-2 5 6,-1 5-6,-1 1-931,-1 2 881,0 0-68,-2 1-643,1 0 397,-1 1-173,0 2-1255,1 0 711,1 1-650,1 1-1607,1-1 3355,2 4 0,2-21 0,0-2 0</inkml:trace>
  <inkml:trace contextRef="#ctx0" brushRef="#br0" timeOffset="53540">5622 8276 8201,'-40'-47'686,"0"0"1,3 4 0,2 7 2075,-8 13-2348,-2 4-72,-5 4-62,-5 7-67,12 5 0,-3 4-20,-6 6 0,-2 3 46,0 0 0,1 1-163,-2 7 0,4 3-15,14-3 1,0 3-16,3 2 1,-3 5 0,3-1-31,-6 7 1,2 1-294,4-2 0,0 2 0,3-1 282,-2 9 1,3-1-15,1 3 1,2 1-3,1 0 0,2 1-9,2 0 1,2 1-497,2-1 1,3 0 487,2-1 0,2 0-161,2-1 0,3 0 133,1-2 0,3 0-3,3-2 1,2-1 456,2-2 0,2-1-471,4-2 1,3-3 21,2-1 1,4-3 8,2-2 0,2-2 8,2-3 1,3-2 10,2-2 1,2-3 5,3-1 0,0-3 290,3-2 1,1-2-280,2-2 1,0-1 13,2-3 1,0-1 7,2-2 1,0-2-3,1-1 0,1-2 6,-1-1 0,4-2-6,-5-2 1,3-2 0,-1 0 24,7-2 1,-1-2 45,-7 2 1,2-1 0,-4-1-22,2-2 0,-4-1-544,1-2 1,-1-1 594,-3-1 0,-1 0 19,-2-1 1,-2-1 16,-2-1 0,-2 0-17,-3 1 1,-2-2-223,-2 1 1,-2-2 190,-2 1 1,-3-1 209,-3 0 0,-2-2-157,-1-14 1,-4-1-96,-3 12 1,-3 0 76,-3-12 0,-4 2-119,-2 14 1,-4 3-3,-3 0 0,-2 2 611,-1 1 1,-3 2-643,-2 2 0,-3 2-6,-1 1 1,-1 2-15,-3 2 1,-1 2-20,-2 1 0,-1 2-194,-1 2 0,-1 1 109,0 2 1,-1 1-107,0 1 0,0 2-38,1 0 1,-1 1-837,2 2 1,0 1 1063,-3 1 1,2 1 0,-3 1-1,3 1 1</inkml:trace>
  <inkml:trace contextRef="#ctx0" brushRef="#br0" timeOffset="54171">5562 7658 10231,'18'-46'1174,"-1"1"1,-1 4 0,-3 6 344,-3 10-824,-4 3 1147,-1 4-1282,-2 2 1269,-2 2-1678,-1 6 1338,0 1-1584,0 6 859,0 1-865,0 6 90,0 1 61,-1 9-5,0 3-3420,-3 5 3403,-1 6-11,-3 5-6,-3 5 6,-2 4-40,-3 3-2208,0 3 2209,-2 0-6,2 0-275,2-5 270,3-4 1882,2 1-1866,5-15 6,1 1 22,5-16 45,0-4 45,4-1 3064,2-3-2997,4-2 597,5-1-648,5-2-27,6-3-40,6-2-27,5-2-650,3-1 643,3 0-16,-1 1-437,0 0 258,-1 2-359,-3 2-829,0 1-3086,-2 2 4453,3 0 0,-19 1 0,-2 0 0</inkml:trace>
  <inkml:trace contextRef="#ctx0" brushRef="#br0" timeOffset="54901">7842 7638 19893,'12'-43'872,"0"1"0,0 2 0,-5 13-614,-6 24-421,-1 2 180,4 9 101,-1 2 33,6 12-3414,0 4 3369,2 7-33,1 7-511,3 6 468,-4-8 1,1 2-14,-4-8 0,1 0 8,3 12 0,-1-2 31,4 19-1258,-1-3 1281,-2-3-18,-2-2-1691,0-3 1664,-2-4 5,-2-3 1659,0-4-1619,0 11-85,-1-15 173,-1 7-161,-1-17-1,-1-3 1322,1-2-1344,0-3-67,1-1-123,0-3-342,1-2-712,2-1 818,2-2-8456,-1-1 8899,2-2 0,-5-3 0,-2-1 0</inkml:trace>
  <inkml:trace contextRef="#ctx0" brushRef="#br0" timeOffset="55737">8407 8899 13037,'2'-3'2851,"0"1"-566,-2 2-2184,-29 1 5,12 3 6,-25 1-5,19 3-12,-1-2-5,1 2-17,-1-2 0,1 1 5,0-1 1,1 1 22,1-2 16,1-1-5,0 0 11,1-1 6,1-1-11,2 0 117,-3-1-134,6 1 44,-4-1-117,10 1-28,1 0 12,2 1 21,3 2 6,-2 1 1,1 2 4,0 2 7,0 2 94,1 9-78,0-3 1,0 6-7,1-4-10,0 1 5,0 2 22,-2 1 6,-1 3 11,-2 0 23,-2 2-17,-1 1 78,-9 12-95,4-10-356,-5 5 350,6-16 29,3-5 22,1-3 101,2-4 123,3-4 128,0-3 544,2-1-92,1-5-804,0-1 22,4-10-106,-1 2-12,4-5-10,1 4-1,10-8-16,-2 6-1,7-4-5,-3 8-5,11-1 5,-6 5 0,7 0-6,-11 5-3431,11 3 3415,-8 3-6,9 3-1087,-8 6 1093,2 3-109,0 3 103,2 3 5,1 2-453,-1 1 359,0 2-46,-3 1 2453,-4 1-2519,-5 0-7,-5 0 7,-7-1-12,-3 0-274,-17 7 1665,-2-9-1537,-16 5-173,1-13-910,-5-1-193,-3-4-2118,-2-2 3781,-6-2 0,23-4 0,1-2 0</inkml:trace>
  <inkml:trace contextRef="#ctx0" brushRef="#br0" timeOffset="56170">8324 8663 15710,'-50'-10'213,"0"0"0,1 3 0,4 5-957,-15 24 861,28-9 1,-1 2-669,-2 1 0,0 2 677,-2 0 0,1 2-6,0 0 1,0 1-20,0 2 0,2-1-702,0 2 0,1 0 660,1 0 0,2 2-26,1 0 1,1 2-1093,3 0 1,0 1 1078,3 0 0,1 2-9,3 0 0,1 0-15,2 1 1,2 0 28,2 0 1,2 1-4,2 0 0,2 0-11,1-1 1,2 3-15,5 12 0,2 0-505,1-12 0,2 0 480,4 10 0,3-2-8,1-14 0,3-4-246,2 1 0,2-2 215,3-1 0,2-2 263,4 0 1,1-2-301,4-2 1,2-2 8,2-1 0,4-3 42,1-3 1,3-3 0,-1 0-282,9 0 0,1-2 384,-9-1 1,3-2-1,0-2 174,0-1 0,-1-3 0,-3 0 39,8-3 1,0 0-64,-9 0 0,2 0 0,-4-2 88,0-1 0,-2-2-44,-1 0 0,-1-1 241,-2-1 1,-1-2-332,-3 1 0,0-1-28,-2-1 0,-2-1-11,-2 0 0,-2-2 546,-1 0 1,-3-1-587,-2 0 1,-1-3 19,1-13 1,-2-2-66,-6 9 1,-3-1-14,2-11 1,-4 0-10,-4 11 0,-4 1 6,-1 0 0,-2 0-11,0 0 0,-4-1-3,-7-11 0,-5 1-20,3 10 1,-1 2 203,-8-9 1,-2 3-207,4 13 0,-2 4 184,-1 0 0,-2 2-193,-2 1 1,0 2-21,-2 1 1,-1 2-40,-1 1 1,0 1-68,-1 1 0,0 1-112,1 2 1,0 0-217,0 2 1,0 1-614,1 0 0,1 2 1130,-4 0 0,3 1 1,-3 0-1,3 0 1</inkml:trace>
  <inkml:trace contextRef="#ctx0" brushRef="#br0" timeOffset="56887">7679 8523 20806,'10'-46'145,"1"14"-94,3 52-34,2 2 39,12 18-808,-5-8 780,8 11 0,-7-15-11,1 0 6,1-1 41,0-7 0,0-2 32,5 4 83,18 7 101,-27-21 642,7-4-558,-5-6-79,6-5-55,-5-7-23,0-5-807,2-4 790,-1-5 6,-1-2-28,-2-2 180,4-18-85,-3-4-171,-10 20 1,-2 2-2499,4-16 2478,-4 11-20,-7 18-19,-1 5-10,-1 3-23,-1 4 542,-2 3-626,1 2-594,1 1 325,2 0 3195,4 4-3558,2 1-422,3 4 1138,15 11 0,-16-10 0,8 6 0</inkml:trace>
  <inkml:trace contextRef="#ctx0" brushRef="#br0" timeOffset="57899">8617 7355 11379,'-1'-6'4167,"0"1"57,1 5-4162,31-47-23,-17 39 0,26-33 23,-22 53 5,3 3 11,5 2-1669,5 3 1659,4 3-1,6 3-1281,-8-6 1,2 2 1258,-7-5 0,2 0-9,10 6 0,2 0-350,-9-6 1,1 0 363,19 8 1,3 1-29,-13-6 1,1-1-594,-5-2 1,1 1 0,-1-2 592,4 2 1,-2-1 5,0 0 0,0 0 24,-1-1 1,-1 1-31,-2-2 1,0 1 5,-3-1 0,1 1 50,9 3 0,0 1-39,-13-6 1,1 0 386,7 3 0,-2-1-364,10 3 5,-4-4 240,-4-1-239,-5-2-7,-3-2-5,-5-2 2255,2-1-2289,-10-2 809,0 0-808,-11-4 1821,-3 0-1855,-3-1-3266,0 1 0,-1-1 0</inkml:trace>
  <inkml:trace contextRef="#ctx0" brushRef="#br0" timeOffset="58562">10838 8371 13676,'0'-4'3696,"0"1"410,0 3-4067,-44-12 23,22 19-1,-38-5 12,32 25-771,-1 4 765,0 3-5,1 3-12,3 3-2338,2 4 2310,5 1-5,5 3-673,4 1 667,5-1-11,5 0 0,5-4 0,6-2 6,6-3-213,6-9 1,3 0 239,0-8 1,1-1-6,5 4 0,1-2 48,4-7 0,-1-4 24,6-2 57,11 0 84,-23-9 528,-7 0-449,-5-3 2124,-6-2-2186,-4-4 820,-3-2-943,-3-1 613,-1-2-687,-2-2 2,-2 0-30,-3 0-21,-3 0-24,-5 1-21,-15-3 22,2 5-613,-14 0 601,9 6 12,-2 2-17,-1 2 0,2 2-6,0 2-132,3 2 87,3 4-134,-2 8 68,10-2-23,-1 7-39,12-5-62,2 2-118,3-1-212,4 1-381,4-1-779,5-2-2027,5 0-6045,2-4 9519,-1-3 1,-7-3 0,-4-3-1</inkml:trace>
  <inkml:trace contextRef="#ctx0" brushRef="#br0" timeOffset="58992">11110 8146 9438,'-57'-7'493,"0"0"0,4 1 0,3 2 752,-12 7-920,-1 3-199,31 0 0,0 2-23,-1 1 1,0 1-12,-1 1 1,0 2-9,0 2 0,1 1-17,1 1 0,0 1 484,1 2 0,2 0-512,0 2 0,2 0-14,1 2 1,1 1 2,2 1 0,1 2-9,1 0 1,1 2-6,2 1 0,1 1-6,1 1 1,1 1-15,2 1 1,2 0 7,1 0 1,1 1-9,2-1 1,2 1-12,1-1 0,2 0 157,2-1 1,2 0-192,2 0 1,1-2-17,3 0 0,2-1 5,3-1 0,1-1-33,20 24 61,-13-28 1,2-2 19,1-1 0,3-2 11,1-1 0,5-2-3,18 3 1,4-2-4,-11-5 1,1-2 73,17 3 1,-1-2-80,-14-5 0,-1-1 14,1-1 0,-1-1-345,1 0 1,-1 0 358,0-2 0,1 0 8,-2 0 1,1-1 11,-1-2 0,0-2 11,-1-1 0,-1-2 8,0-1 0,-1-3 14,-2-1 1,-1-3-122,-2 0 0,-1-1 141,-3-2 0,-1-1 11,-3-1 0,-2-1-9,-2-2 1,-3 0 1325,17-25-1269,-8-4-34,-8-1-20,-14 0 1,-4-1-101,-4 19 0,-2 0 670,-3-19 0,-4 1-741,-18-1-17,-7 2 1,-9 3 8,6 18 1,-4 2 38,8 8 0,-1 2-16,-12-5 0,-2 2-65,12 9 0,1 2-132,-2 0 1,0 2-280,1 0 0,-1 1-1121,1 1 0,0 1-6584,-25-4 7846,9 5 1,26 2 0,10 1-1</inkml:trace>
  <inkml:trace contextRef="#ctx0" brushRef="#br0" timeOffset="59743">10288 7777 13261,'-3'-5'4391,"1"1"253,2 4-4263,-37-62-3144,26 45 2892,-10-17 0,3 6 50,15 25 839,1 3-1057,1-1 506,0 3-473,0 3 34,3 10-33,1 0 5,18 25 0,-4-15 1675,13 14-1675,-7-15 6,3 0-1,2 2 1,3 0-1,2-1 7,12 8-869,-11-9 857,6 4 0,-20-11-379,-3 5 401,-9-7-43,-3 6 66,-12-7-2948,-5 1 2959,-8 1 219,-6 1-219,-25 9-39,8-6-352,14-6 1,-1-1 356,-14 5-16,14-5 0,0 0-329,-12 6 261,-7 6 1847,14-3-2597,14-5-1384,0 3-6293,14-7 8489,4-4 0,2-3 0,1-4 0</inkml:trace>
  <inkml:trace contextRef="#ctx0" brushRef="#br0" timeOffset="62171">12141 7028 15305,'21'-21'970,"-4"5"245,-17 25-616,0 2-44,-2 5-62,-2 0-84,-3 4-84,-4 2-79,-2 3-44,-2 3-45,0 3 66,-7 19-469,5-11 319,-4 17-717,7-16 728,2 3 11,1 2 6,0 2 6,0 1 16,0 3 8,3-15 1,-2 1 30,-4 20-1058,4-20 0,-1 0 1093,-4 12-13,-2-1 7,-2-4-18,1-1-434,-2-4 434,-1-1 15,2-5 0,-1 1-93,-5 8-222,6-10 1,0-1 227,0 0-6,2-1-11,-1-2-17,1 1-11,1-2 502,1-1-514,1-1 1,1-2 50,-4 9-44,5-10-1025,-4 6 1035,6-11 1,1-1 202,0-1-208,0-1 566,1-2-589,0 0-10,3-3-1,0-1 3275,1-1-3286,2-2-11,0-1 316,0-1-310,2-1-6,-1-1-6,1 1 6,-1 0 6,1 0 10,-2 3-4,1 0-7,-2 1 1,1 0-17,-1 0-12,1 1-27,-1-1-40,1 0-128,0-1-264,1 0-615,0-1-2180,0-1-5842,1-1 9119,0 0 0,0-1 0,0-1 0</inkml:trace>
  <inkml:trace contextRef="#ctx0" brushRef="#br0" timeOffset="62720">11352 8279 17893,'0'-7'2829,"0"2"-2062,0 5 1317,0 0-1742,3-60-51,-2 42-45,2-45-44,-3 59-34,1 1-129,-1 2-67,0 5 28,0 2 39,0 7-16,-1 2-23,-1 4 11,-1 4-910,0 1 916,0 2-3109,0 2 3108,0-1-348,1 1 326,1 0 29,1 0-29,4-1 12,1-2 4,4-2-4,3 0 5,2-4 17,2 0 543,2-4-487,11 2-28,-7-5 3231,8-1-3209,-9-6 24,0-2-13,-1-1 1,1-2-6,0 0-45,1 0 577,1-2-588,1 0-3385,0 0 3380,0 0-165,0 0 148,-2 0-12,0 1 6,-2 0-51,-1 1 6,-1 0-78,1 0-219,-1 0 2556,1 0-4056,-1 1 1842,2 2 0,-10-2 0,0 2 0</inkml:trace>
  <inkml:trace contextRef="#ctx0" brushRef="#br0" timeOffset="64516">10115 9111 18498,'-8'-13'1121,"2"2"-796,6 8 5,0 0 314,0 0-381,0 1 67,0 1-313,-4 3 62,0 1 72,-11 7-62,-7 5-27,-4 1-12,-6 2-476,4-4 471,-4 1-17,-5 1 6,-5 1-1286,-4 0 1291,-5 2-1330,-4 0 1336,-3 0 0,-1 0 0,0 0-6,3-1-630,4 0 625,7-3 5,7-1 289,8-2-328,7-2 1036,7-2-1058,4-2 1470,5-2-1454,3-1 877,1-1-882,2-1 56,1 0-67,2-5-40,1 0-22,4-3-34,0-2-56,2-2-235,9-8 157,-2 3 0,7-6 17,-3 5 33,1-1 57,1-1 61,-1 0 50,1 1 40,-3 1 50,-1 1 11,-4 2 28,-2 1 28,-3 1-16,-2 1 22,-3-1 100,-1-3-122,-2 3-23,0-3-12,-1 5 7,0 1 10,1-1 23,-1 2 12,1 0-1,-1 2 12,0 0 151,1 1-169,-1 1 74,1 1-354,-1 3 152,-2 6 39,-1 0 11,-4 9-5,-3 0-1,-3 4-5,-2 1-246,-2 3 258,-1 0 21,-11 12-16,7-7 0,-8 8 16,10-11 7,1-1 4,2 0-21,2-1 22,-2 7-45,7-9-6,0 7 6,7-11 6,1 0-6,4-1 11,2 0 0,4-1 84,11 5-50,1-5-6,10 4 23,12-5-51,-7-5-22,13 2 5,-14-7-123,16-1-117,-13-1-1493,10-2 484,-17 1-3041,-1-1 4268,0 1 0,-14-1 0,-1 0 0</inkml:trace>
  <inkml:trace contextRef="#ctx0" brushRef="#br0" timeOffset="67195">7327 9498 8427,'3'1'7585,"0"-1"-4577,-3 0-2269,-8 0-448,4 0-50,-6 0-51,6 0-33,0-1-12,-3 0 12,-1 1 11,-2 0 6,-2 0 5,-2 0-17,-2 0-16,-2 0-23,-3 0-16,-1 0-12,-5 1 146,-16 1-106,9-1-617,-13 0 611,14-1-23,-1 0 1,1 0-6,0 0-12,0-1-10,0-1-35,-1 0-10,1 0-3190,-2 0 3173,-2-1-299,-1 1 0,-2-1 299,-13 1-17,11 0 0,0 0 11,-7 1 6,-1-1-6,1 0 23,1-1-6,2-1 39,-9-5-11,15 2 5,-5-4-16,19 4 11,4-2-22,2 1-6,2-2 0,3 1 385,1 0-396,0 0 3067,1 0-3061,0 1 972,2 0-984,0 2 0,1-1 0,1 2-5,0 0 5,2 1-17,-1 0 6,2 2 12,-3-2 4,4 1-10,-1 1-12,4 1-436,0 1 95,4-2 235,2 0 50,3-3 45,3 0-5,4-2 5,11-4 17,-4 1-17,6-3 17,-10 4-5,0 0 5,-3 1 22,-1 0-22,-3-1-5,-1 1 10,-1-1-10,1 1 21,-1 0 1,0-1-11,-1 1-6,1-2-11,2-2-1,3-3 24,-2 2 4,-1 1 1,-5 8 39,-2 0 45,-1 2 140,-1 1-247,-7 2 1,0 1-1,-8 1 23,1 1-12,-1 0 1,0 1 0,1 1-1,0-1 6,3 1-5,0-1 0,1 1-12,1-1 17,-3 3-5,3-1 5,-4 1 0,-1 1 6,2-3 5,-3 3 1,4-3-1,0 0-22,1 0 11,1-1 6,0 0-6,2 0 1,1-1 16,0 0-17,-4 4 0,2-1 0,-5 3 23,-1 3-17,2-4-23,-1 3 0,4-6 23,2 0-17,1-1 6,0-1-6,3-1 5,-2-1 1,3 0 11,0 0 16,0-2-21,0 3-1,-1 1-6,-1 1-10,0 0-1,1-1 23,0 0-23,0 0 1,2-1 5,-2 0-11,2 0 11,-1-2 11,0 1 45,1-1-39,-1 0-12,0 1 18,0 0 44,-2 3-45,-1-1-22,-1 5 23,-1-3-18,1 3 6,0 0-5,-1 1-23,1 0 17,0 0 17,1 0-17,0-1 6,1 0 5,2 0-17,-1-2 12,2 1-6,-1 2-11,1-4-1,1 2 24,0-3-12,0 0 5,2 1 1,0 0-1,-1 0 1,2 1 11,0 1 0,0-1-34,1 1 30,0 0-5,1 1 17,2 1 29,-2-2 13,4 1 62,-3-5 82,1 1 37,4-2 29,-3 0-3,4 0 41,-3-1-44,1-1 24,-1 0-54,1 0-93,-3-1 30,0 1-257,-4 0 27,-1-1-32,-2 1-183,-1 1 75,0 1-2,0 1 7,0 0-53,0 0 149,0 1-1,0 0 11,0-1 172,0-1-91,0-1 0,0 1 0,1-1-55,-1 1 0,2-1-22,-1 0-34,1 0 44,0 0 26,1 1 19,1 0 25,1 0 46,1 0-11,-1 1 33,1 0 20,0 0-38,-2 0-50,0-1-96,-1 0-2,-2-1 25,1-1 1194,-1 0-1165,-2-6-25,0 1 9,-5-9 9,0 4 54,-3-4 56,-7-5-57,5 7 1,-8-7-1,7 8-16,-1 0 6,-1-2 5,1 0 0,-1 0 5,1 1 12,1-1-3347,1 1 3370,1-1-13,2 0-15,1 0-8,3 0 23,0-1 13,2-1 31,1-1-46,1 1 27,1-2 3415,6-7-3307,4-1 31,1 1-218,0 2-7,-3 9-54,-1 1-11,0-1-4,0 2-27,0-1-31,0 0-11,2 1 166,0-1 1,1 1 22,0 0-17,2 0 11,-1 0-11,1 2 0,-1 0 11,1 0-39,-1 2 22,0 1-27,-1 1-34,0 1-34,-2 1-112,1 1-280,-1 1-661,0 1-3724,-1 1 4030,-1 4 0,-3-2 0,-1 0 0</inkml:trace>
  <inkml:trace contextRef="#ctx0" brushRef="#br0" timeOffset="69610">12517 6934 8399,'-2'-2'4218,"0"0"3848,2 2-7809,-16-16-27,12 12 27,-13-12 23,18 16 23,1 0-11,0 0-35,3 1-33,0 1-28,2 4-28,0 0-16,2 4-35,0 3 40,6 11-101,-3-3-17,5 11-5,-3-7-6,1 4-984,2 0 962,2 3 10,2 0 1,2 2 0,1 2 17,2 3-12,0 1-5,3 2-6,0 1 11,1 2 1,-1 2 5,-1 0 0,0 1-28,-1-1 22,-1 1 1,1-1 10,0 0 1,1 1 16,1-1-11,1-2 17,1-1 8,-10-15 1,1-1 2,10 14-131,-12-17 0,0 1 165,16 17-57,-9-13-1652,6 8 1653,-13-16-17,-2 0 6,-2-3-23,-2-2-190,0 1 632,-5-6-1293,-1-1-1473,-5-8 2313,-1-2 0,-2-1 0,1 0 0</inkml:trace>
  <inkml:trace contextRef="#ctx0" brushRef="#br0" timeOffset="71353">13662 8707 19782,'-22'-32'362,"0"0"1,0 3-1,8 5-82,15 12 788,4 0-833,4-3 495,13-7-585,0 3-5,10-6 151,-4 8-95,17-4-112,-10 7-238,11-1 210,-14 9-5,-1 4-18,0 4 57,10 14-51,-12 2-5,6 14-23,-16-1 22,-3 5-16,-4 4 11,-4 3 0,-2 3-23,-5-12 1,0 0-1141,0 18 1140,-1-19 1,-1 0-28,0 11-868,0-2 817,0-2-242,4-1 124,0-3-49,4-1-85,2-3 453,0-1-643,1-5-562,0-1 236,-2-3-968,0 4-717,-5-8-1501,0 0-2621,-5-9 6648,-1-3 0,1-3 0,0-2 0</inkml:trace>
  <inkml:trace contextRef="#ctx0" brushRef="#br0" timeOffset="71583">13589 9060 18835,'56'-22'91,"0"-1"0,-15 8 0,1-1 0,-6 3-85,16-3-798,-17 6 1,1 0 746,17-5-50,3-1-135,-17 4 0,2 0 11,-10 3 1,0-1-99,9-2 1,0-1-1017,-2 0 0,-1-1-3448,-2 0 1,-1 0 4780,-1 0 0,-3 2 0,7-5 0,-28 12 0</inkml:trace>
  <inkml:trace contextRef="#ctx0" brushRef="#br0" timeOffset="71980">14328 8255 5906,'-58'-14'995,"0"0"0,3 1 1,4 2-560,17 7 1,1 2-201,-2 0 1,0 0 158,-2 1 0,-1 1-6,-1 0 1,0 1-35,-1 1 1,1 1-17,-1 1 0,1 2-31,-1 1 0,1 1-37,0 1 1,1 1-20,1 2 0,0 1-36,2-1 0,-1 4-380,-6 14 1,-4 7 0,5-1 221,6-5 1,2 1-27,-5 7 0,-1 4 0,8-3 226,14-6 1,6-2-234,0 2 1,2 1-10,1 0 1,2 0-12,2 1 1,2-1-3,0 0 0,3 1-23,7 14 1,4 0-1,-2-12 1,2-1-192,8 11 1,2-2 182,-1-14 0,2-4 0,2 0 0,1-1-405,3-2 0,1-2 405,2-1 0,2-1 8,1-1 0,2-3 576,1 0 0,2-2-581,1 0 0,1-3-9,2 0 1,1-1-543,1-1 0,0-1 528,1 0 1,2-2 13,-2 0 1,4-2-51,-4-1 0,3-2 0,-1 0 92,7-1 0,1-2 18,-9 0 0,3-1 1,-3-1 29,4-4 0,-3-1 19,0-2 1,0-1 25,-1-2 0,-1-1-3,-2-1 0,-1-2 0,-1-1 0,-2-2-9,-2 0 1,-1-2-15,-3-1 1,-1-1-9,-3 0 0,-2-3-11,-3 0 1,-3-1-21,-1-1 1,-2-2 437,-4 0 1,-2-1-453,-2 0 1,-3-2 13,-1-16 1,-6-1-29,-2 12 0,-3 1 0,-3-14 1,-4 2-12,-4 15 1,-3 3 4,-2-1 1,-3 2-9,-4 1 1,-1 2-9,-4 2 0,-1 1-148,-3 1 1,-2 2 113,-2 2 0,-2 2-30,-1 1 0,-1 3-74,-3 1 0,0 2 277,-1 2 0,0 3-777,-2 1 0,0 2-1429,1 0 0,-1 2 2081,-7 2 0,4 1 0,-5-1 0,3 4 0</inkml:trace>
  <inkml:trace contextRef="#ctx0" brushRef="#br0" timeOffset="72735">12833 8182 23500,'-23'-44'112,"4"10"-117,19 34 125,0 0-47,8 13-22,0-4-29,7 11 6,-2-5 4,3 0-4,1 3 5,3 1-5,1 2 11,3 1-22,0 1-129,15 11 152,-8-8-7,11 6 1,-14-12-6,0-3 11,-2-1 6,-3-3 11,-4-4 28,-2-4 145,4-4-128,-5-6-17,5-5-33,-5-5-18,2-6 12,3-4-6,2-4-827,0-4 839,2-3-6,1-1-1,1-1 8,0 0 9,0 2 1,-1 3 44,6-9-78,-10 14 0,4-6-22,-12 15-12,-3 3 1,-1 3-35,-2 1-49,-1 3-102,0 0-185,0 1-436,0 1-1125,3 1 1937,0 2 0,-4 2 0,0 1 0</inkml:trace>
  <inkml:trace contextRef="#ctx0" brushRef="#br0" timeOffset="84677">14870 9166 22504,'-48'-33'168,"10"6"489,38 27-635,3 0 243,2 0-226,3 1 0,3 1-5,4 2 136,10 5-153,-4-1 11,7 4-5,-8-2-7,1 2 365,-2 1-348,1 1 23,-2 1 11,2 1 1,0 2 10,0-1 6,1 1 0,1 1 17,0 0-12,1 1 1,1 1 89,9 9-89,-8-5 28,15 19-56,-19-16-593,5 9 604,-9-9 5,-2 1-153,-2 1 126,-1 1 10,-1 0 12,-3 2-11,-1 0-1,-2 5-27,-2 1 11,-1 5-3157,-2 3 3146,0 1 11,-2 5-976,0-1 947,-4 3-1,-2 1 2,-1 0-400,-2 1 389,0-1 10,-2-2 7,-1-3-1,-2-3 1,-1-3-23,-1-3 5,0-4 62,-13 9 2299,5-13-2315,-11 6-7,9-14 136,-2-2-141,-2-1 11,-1-1 6,-2-2-28,-2-2-1078,9-5 0,-2 0 1044,-16 6 14,14-7 1,1 0 395,-13 3-393,0-1-22,2-1 17,2-2 142,1-2-137,4-2 12,2-3-12,3-2 11,-7-4-11,10-3-5,-7-4 11,13-3 16,-1-1 12,-2-3-17,-11-8-17,6 4 884,-10-6-876,13 7 1,0 0-3,-8-5 1525,7 4 0,2 0-1542,0-2 11,2-1-17,1-1 12,2-1 5,2-1-22,1-1 16,2 0 174,-2-15-174,5 8 12,-1-10-17,6 12-645,2-13 645,2 11 17,0-8-12,2 16-3080,0 2 3097,1 1 159,0 1-181,0-8-22,0 8 33,1-26 0,2 22-5,1-16 5,1 18 23,1-1-12,1 1-5,0 0-28,1 1 22,-1 3-11,-1 0 458,1 2-441,-1-5 3375,0 7-3392,-1-4 6,-2 7-6,0 0-6,0 1 6,0-1 0,0 1 22,2-4-16,0 3 11,3-9-12,-3 10 18,2-5-6,-4 10-12,0 0 1,-2 6-141,-1-1 124,-3 6 6,0 0 27,-4 4-22,0 2 0,-2 1-6,-6 7 12,2-4 11,-10 10-28,8-10 5,-4 6 0,4-6-3391,-1 1 3408,-2 1-634,-2 0 617,-1 1 12,-12 8 5,7-5-247,-15 10 236,19-14-5,-2 1 5,12-9 0,2-2 22,4-2 2961,2-2-2932,3-1 939,1-1-878,0-3 300,-1-2-412,0-4-6,-1-3 1,-2-10 5,1 3 50,0-16-11,3 15-22,-1-7-3398,2 4 3404,1 4-12,2-3-17,2 7-5,6-4 11,8 0-39,11-4 56,0 5-17,18-2 28,-15 10-28,11-2 5,-12 6 18,12 2-18,-11 2 3393,6 4-3398,-14 2-23,-2 4 23,1 2 6,0 2-3398,2 1 3409,1 3-28,2-1 16,0 2 1,14 7-6,-11-6-11,7 4-2263,-17-8 2285,-4-1-6,-3-1 18,0 2-6,-7-4-6,0 2 2274,-7-6-2285,0 0-17,-2-2 34,1 0 3403,-1-2-2881,0 0-3931,-4-8 3392,-1 0 0,-4-6 0,0 1 0,-13-14 0,8 8 0,-16-17 0,13 19 0,-5-4 0,4 8 0,-2 0 0,-2 2 0,-2 0 0,-1 0 3392,-1 2-3392,1 0 0,-8 0 0,10 1 0,-5 1 0,12 1 0,2 2 0,1-1 0,2 1 0,-1 1 0,0 0 0,-1 1 0,-1 0 0,-16 6 0,9-1 0,-12 6 0,14-1-966,0 1 966,0 3-208,0 0 208,1 2 0,0 1 0,2 3 0,-6 11 0,6-5 0,-3 10-18,6-9-1729,-2 9 1714,5-7-7,-2 4 812,6-13-783,2-3 198,1-3-193,1 1 29,1-7 16,0 0 1850,1-5-1770,0-2-119,-2-7 0,0 1 0,-3-7 0,0 0 0,1-2 0,-2-3 0,3-2 0,0-2 0,1-1 0,2 0 0,0 0 0,4-10 0,1 8 0,10-17 0,-4 18 0,7-6 0,-4 10 0,2 0 0,3 1-24,2 1 19,3 1 5,3 2-6,2 1 28,4 3-813,3 1 780,2 3 5,-2 4 1,1 1 5,9 3 0,-11-1 0,-2 2 6,-1 5-12,-4 2 0,-4 2-55,-2 1 44,-3 2 0,-3 0 6,-3 0 17,1 5-6,-5-5-6,0 3 6,-5-6 17,0 0-34,-2 0-28,0-1-28,0 0 688,0 0-900,-1 0-264,0 0-686,1 0-4204,0 1 5439,0 0 0,-1-5 0,0-2 0</inkml:trace>
  <inkml:trace contextRef="#ctx0" brushRef="#br0" timeOffset="92625">20599 3670 20582,'-21'-24'120,"0"0"1,-14-15-99,4 41-440,1 2 446,-5 2-872,-5 1 878,-4 2-12,-3 1-11,-4 1-842,-1-1 853,0 1 0,0-1-5,3 0 6,3-1-7,3-1 7,6-2 5,6 0-11,5-1-2695,7-1 2689,5-1 137,3 0-131,4-1 462,1 0-479,5-2 864,0 1-858,-1 1 3414,1 1-3387,-2 3 68,-2 7 28,0 5-45,-1 3 6,2 2 5,1-5 6,0 2 67,-2 14-95,1-7 6,-1 13-3355,1-10 3394,-1 2-13,0 2-10,0 0 5,0 14-35,2-11-408,1 9 398,5-17-53,4-3-8,5-2-6,4-2-60,4-4 75,6-2 2,3-4 6,6-2-1502,24-4 1384,-11-3-695,-16-2 0,2-2 380,2-2 1,-1-1-887,20-3-975,-19 1 1,0-1 2274,17-6 1,-25 7-1,-2-1 1</inkml:trace>
  <inkml:trace contextRef="#ctx0" brushRef="#br0" timeOffset="95643">20969 3917 16824,'-1'-4'3215,"0"0"386,1 4-3248,-9-60 218,7 38-473,-2-11 0,0 3 31,4 23-62,0 5-5,0 2-45,1 3-1,1 3 1,2 5-6,1 3 1,0 3 4,0 4-44,1 17-783,-3-6 721,0 12-67,-2-11-95,-1 2-156,0 0-208,0 0-331,0-1-476,0-2-1627,0-1-1447,0-3-3714,0-5 8211,0-4 0,0-10 0,0-4 0</inkml:trace>
  <inkml:trace contextRef="#ctx0" brushRef="#br0" timeOffset="96067">21317 3682 16762,'-5'-3'2963,"1"1"168,4 2-3080,68-58-4572,-36 41 4546,10-16 0,2 4 14,-12 24 1101,-1 1-1112,-2 0-1749,-1 1 1744,-2 1 5,-3-1-6,-2 1-11,-3 1 1717,-2 1-1717,-2 0 89,-2 2-100,-2 1 3409,-3 4-3398,-1 2 11,-2 3 12,-1 4 11,-2 1 24,0 4 0,-1 2-14,-1 2-7,-1 2 1,1 1-1,-1 1-48,4 18-5,1-11-895,2 13 843,3-13-9,2 1-3112,1 1 3067,1-1-2061,1 0 2094,0-1-341,-1 1 279,-2 0-72,-2 0 16,-3-1 5,-3 1-39,-6-3-571,-14 13 107,-4-14-443,-14 7-1238,1-17-5338,1-3 7802,2-6 1,14-6-1,8-4 1</inkml:trace>
  <inkml:trace contextRef="#ctx0" brushRef="#br0" timeOffset="96802">20143 5350 21556,'-2'-20'-67,"-1"5"56,-8 14 16,-3 1-5,-3 0 6,-4 0 5,-3 1 0,-3-1 6,-2 2 0,-1-1-521,0 0 521,1 0 6,2-1-1,3 1 28,-5-1-33,10 1 0,-3 0 0,11 1 0,-1 2-12,3 0 6,-1 3 12,3 0 16,0 2 11,0 2 23,-1 3 526,0 2-515,0 3 6,0 1 0,1 3-17,-1 1 11,2 3-6,1 2-826,1 1 821,1 4-17,1 0-11,0 3-17,2 0 5,0 0-193,3-1 160,2 0-11,4-3-29,3-1 40,2-2 0,3-3 0,2-1 12,2-3-12,1-2-6,1-3 6,0-2 6,2-2 784,0-3-846,2-2-90,1-2-184,1-2-404,1-3-929,2 0 1663,4-2 0,-16 0 0,-1 0 0</inkml:trace>
  <inkml:trace contextRef="#ctx0" brushRef="#br0" timeOffset="97284">20678 5480 14930,'-2'-3'2795,"0"1"135,2 2-2768,6-60-1750,5 39 1652,-3-14 1,3 3 52,13 19-10,1 2-34,2 4-6,-2 3 517,0 2-567,-3 6-6,0 3 287,-2 5-298,-2 4 0,-1 2-12,-3 1 7,-2 3-12,-5 0 0,-2 2-1282,-3 1 1271,-5 1-129,-3 1 140,-8 1-613,-3 0 608,-5 2-2414,-1-2 2425,-3 0 17,0-2 765,0-2-766,1-2-10,-6 5 674,10-7-669,-2 4-11,14-10-6,2 0 547,4-2-547,1-1 17,2-2 3398,3 0-3409,3-1-17,5-2-68,5 0-116,6-3-819,22-1 23,-6-1-1953,20-4-142,-10-1-1299,3-3-1848,-3-1 6250,-6 0 0,-20 4 0,-9 2 0</inkml:trace>
  <inkml:trace contextRef="#ctx0" brushRef="#br0" timeOffset="97718">21570 5258 21013,'-27'-24'42,"0"-1"0,-11-14-20,56 36 873,4 0-884,5 1 321,3-1-310,3 2 29,30-1-1719,-24 1 1679,21 1-2333,-32 0 2333,-2 3-362,-1 2 345,-2 2-117,-2 3 123,-3 1-863,8 22 869,-12-9 2083,5 29-2095,-16-23 282,0 11-265,-3-11 152,0 1-174,0 1 17,0 3 3031,0 0-3043,-1 1-3220,1 1 3226,2-1-5,3 1 159,2-2-171,4 0-2219,1-1 2191,1-1-1440,5 11 1424,-7-12 1172,1 7-1161,-9-15-62,-14 6 39,-3-9-198,-15 5 137,-4-10-40,-9-1 1190,-6-2-1363,-6-3-190,-3-1-1665,16-5 1,-1-2 2201,7 1 0,2-1 0,-26 0 0,30-1 0</inkml:trace>
  <inkml:trace contextRef="#ctx0" brushRef="#br0" timeOffset="98401">20154 6864 20844,'0'-3'631,"0"0"1738,0 3-1775,-27-19-777,19 15 131,-22-15 4,24 19 339,-2 1-166,-4 1 403,-3 1 13,-5 1-378,-4 1 320,-4-1-86,-4 1 28,-3-1-335,-3-1-77,-1 0-560,0 1 521,1-2 14,3 0 31,3 0 6,5-2 94,-1 1-29,11-1-105,2 0 492,10 0-573,4 0-72,0 1 36,1 2-186,0 6-56,0 1 5,0 7 0,2 0-25,-2 3 11,3 2-39,-2 4 166,2 16 259,-2-6 25,1 11-7,-2-11 1,1-1-41,1 11-183,0-9 1,0-1 171,3 2-21,4 0-145,13 11-256,14 0 142,2-3-32,-7-22 0,1-3-103,9 1-1287,16 2 723,-16-13-1569,1-3 2659,4-3 1,-21-3 0,-2-1-1</inkml:trace>
  <inkml:trace contextRef="#ctx0" brushRef="#br0" timeOffset="98918">20515 7092 14549,'-3'-3'1429,"1"1"672,2 2-930,44-61-388,-18 40-788,2-12 0,0 2 378,-5 25 11,-8 3 274,0 1-158,0 1-164,0 1-251,2 0 59,12 6-292,-6 1 3,10 5-129,-8 2 3,1 1-2,0 4-50,9 11-31,-12-6 4,4 9 503,-16-11-277,-13 20 154,-5-17-233,-10 14 384,-3-22 118,-4 0 70,0-1 59,-3-3 81,2-1 80,0-2-35,2-2-183,2-2-170,3-1-70,2-3-41,2-1 306,4-1-404,1-3 166,3-3-311,1-1 118,3-1 197,1-1-122,1 4-24,1-3-16,3 4-11,2 0 6,4 1-1,2 0-22,4 1 22,3 2 1,1 2-6,1 1 11,1 3-12,-1 3-10,1 1-28,7 11-57,-3 5 23,0 1-374,-7 0 419,-11-7 6,-4-1 10,-5-1 1,-6 0-34,-5-2 11,-7 1-28,-20 3 12,7-5-703,-14 1 596,13-7-84,0-3-107,3-2-190,3-3-409,6-2-1108,4-2-2391,6-4 4457,3-5 0,5 5 0,2 0 0</inkml:trace>
  <inkml:trace contextRef="#ctx0" brushRef="#br0" timeOffset="99351">21460 6857 23999,'18'-24'57,"1"3"-28,1 15-9,3 1 26,23-3-34,-17 3-6,17-2 0,-25 5-6,-2 1 1,-1 0 6,0 1-3401,6 2 3399,-6 1-7,3 2 1,-7 2 12,8 10 1,-8-4-1,5 8-5,-11-7 1,0 1-1,-2 2 1,1 2 3398,0 2-3394,-1 2 1,0 1 18,1 2-5,-2 0 2,2 0-12,-1 1-4,10 25 0,-5-18-5,8 22-1527,-7-26 1501,2 0-748,0 0 730,0-1-94,-2-2 104,-2-1-34,-4-2 34,-3-2 1351,-4-1-1374,-6-1-2462,-7-2 2451,-8-1-50,-25 4-75,5-7 87,-17 2-130,25-10 0,0 0-1971,-17 2 1705,17-4 0,-1 1 496,-3-2 0,4-1 0,2 0 0,-14 0 0</inkml:trace>
  <inkml:trace contextRef="#ctx0" brushRef="#br0" timeOffset="100002">20116 8377 19137,'-46'-9'-78,"2"4"67,10 12-1822,-2 0 1845,-3 2 10,-1-1-5,0 0 22,2 0 39,-8 2-27,14-4-6,-2 1 563,17-4-574,4 1 293,3 0-260,1 3-22,2-2 201,-3 16-111,5-8 55,-1 12 1015,4-6-909,0 3 1,0 4-45,0 3-291,2 2 196,-1 4-22,1 0-29,0 1-5,2 1-17,1 0-34,2 0-11,3 0-22,1-1-22,2 0-3306,2-1 3294,1-1-542,13 11 464,-6-12 0,11 7-40,-8-16-38,2-2-2074,-1-4 1956,3-3-710,-1-2 559,1-5-236,0-3-594,0-3-469,1-4 1741,6-5 0,-17 3 0,1-2 0</inkml:trace>
  <inkml:trace contextRef="#ctx0" brushRef="#br0" timeOffset="100405">20585 8559 22027,'18'-12'359,"-6"8"-298,-16 29-10,-2 4-18,0 2-10,0 2 33,-1 29-28,3-24 0,2 18-462,5-32 468,3-2 11,4-3 22,1-3 11,2-2 180,2-3-123,1-4 79,3-3 105,10-4-185,-5-5-11,9-4 1,-9-3-7,0-2 1,-1-3-12,-1-1 6,-1-2-5,-1-2 10,0 0-5,-2 0-5,0 2 246,-2 1-224,-1 4 33,-3 2-43,-3 4-19,-3 3-55,-2 2-67,-2 3-79,-2 0 62,0 5 21,0 1 18,0 7-5,0 2-1,1 3-55,1 13-1,2-5-39,1 10-302,5 2 67,0-7-151,5 8-3184,-1-13 2612,4-2-986,3-1-867,3-3-4767,-1-2 7679,-1-5 0,-11-5 0,-3-4 0</inkml:trace>
  <inkml:trace contextRef="#ctx0" brushRef="#br0" timeOffset="100803">21673 8562 20999,'-12'-39'57,"0"-1"1,6 3 0,10 9-18,24 23-12,14-1 16,-9 3-16,1 0 6,0 1-12,-2 1 18,-1 0-7,-3 1 1,-2 0-6,-3 2-4475,-3 1 4459,-1 2 1401,-2 2-1402,-1 1 881,-2 2-887,3 10 294,-2 5-310,4 9 22,-4 5 6,-4-8 28,-3 1-40,0 4-5,-4-7-252,1 11 246,-2-12 1,-1 2 16,0-1-28,1 13-5,-1-9 5,4 9-6,0-13 3259,2-2-3247,3-1-28,1-1-39,4-2-40,0-2-246,7 8 157,-8-8-1,0 4 185,-18-4-520,-22 1-3375,-5-2 3039,-18-2-1172,7-7 1484,-8-1 0,23-5 0,1 0 0</inkml:trace>
  <inkml:trace contextRef="#ctx0" brushRef="#br0" timeOffset="101455">20239 10156 20236,'-39'-41'62,"3"10"-46,16 36-4,-2 1-18,-1-1 17,-3 1 300,-2 0-288,-15 1 55,-15 1-50,11-1-807,-1-2 796,28-3 272,5 0-272,2 1-11,2 0-1,2 0 174,-2 6-156,3-1 44,-6 12-39,5-4 73,-9 31-68,9-17-1764,-3 20 1844,8-18-7,1 3 1,2-1-62,0 1-498,2-2 470,2 0-17,2-1-11,3-1-69,3 0-14,3-1-30,2-1 6,4-1 1046,17 8-1259,-4-10-72,14 5-166,-16-18 1,1-4-233,19 5 260,-16-6 1,2-2-1776,3-3 0,0-1-2882,17 0 4829,-20-3 1,-4 1-1,-10-1 1,-9-1-1</inkml:trace>
  <inkml:trace contextRef="#ctx0" brushRef="#br0" timeOffset="102059">21158 10264 15989,'1'-4'3165,"-1"1"-118,0 3-3019,-9-31 6,1 26 10,-17-19-32,5 32-7,-9 4 6,4-4-11,-2 2 12,-18 2 4,10-3-631,-13 1 637,14-5 12,1-2-3191,1-1 3202,3-1 5,4-1 12,5 0 11,6-1 5,3 0-5,5 0-17,2 0 403,3 1-655,0 0 3599,1 3-3375,0 2 5,0 4 1,0 1-12,0 5 6,0 1 13,0 3 0,0 2 44,-3 13-55,0-7 11,-1 8-292,-1-12 292,0 0-7,0-1-8,0-1 23,-1-2 0,0-1 22,1-3-11,0-1 5,0-3 11,2-3 346,1-2 608,0-3-100,2-2-812,6-13-79,0 4-5,6-12-29,-2 8-5,3-2 0,4 0 11,2 0 1,4 2 4,2 1-10,2 2 11,-1 1-6,9 0-11,-10 5-22,4-1 27,-11 4-16,-1 1 17,-2 3-12,2 3-5,0 3 0,0 3-12,0 2 1,-1 1-17,-1 3-34,-1-1 6,-4 2-3376,-2 1 3365,-5-1-6,-1 2-28,-6-1-18,-4 0-21,-5 0-39,-4 1-17,-3-2-90,-1 0-45,-1-3-95,-1-2-201,1-2-326,1-3-677,1-4-2716,3-2 4357,-1-3 0,10-1 0,0 0 0</inkml:trace>
  <inkml:trace contextRef="#ctx0" brushRef="#br0" timeOffset="102453">21687 10196 15877,'2'-2'2179,"0"0"1304,-2 2-3315,63-33-1364,-35 22 1325,17-9 0,1 2-11,-16 12-12,11 1 23,-11 2-34,-2 2 430,0 0-458,-2 1-11,-1 2 203,-3 1-236,0 2-12,-3 3 11,-1 2-5,-3 2 17,-2 3 16,2 12-16,-5-3 703,0 9-698,-5-6 6,-2 3-520,-1 2 487,1 3-7,0 1 12,1 2-821,2 0 809,2 2-10,3-1-23,2 1 11,4-1-17,0-1 1,2-2-29,-3-2-106,-2 11 62,-6-14 188,-8 6-194,-11-16-11,-9-3-34,-7-1-23,-4-2 446,-24 2-725,11-6-420,-16 2-2340,17-8-5149,5-1 8368,6-2 0,15-1 0,8-1 0</inkml:trace>
  <inkml:trace contextRef="#ctx0" brushRef="#br0" timeOffset="103119">20227 11764 31277,'0'-3'363,"1"0"279,-1 3-157,-2-23-1506,-3 18 280,-5-18-564,-6 23 2334,-3 1-1668,-4 2 1669,-3 1-370,-4 2-1835,-3 0 2325,-2 0-398,-3 0-492,-1 0-260,1 0 0,2-1-89,3-1 91,6-1-54,5-2-15,6 1 159,3-2-134,6 1 54,1-1-100,5 1 320,0 0-232,0 2 0,-4 8-558,-3 10-252,0 3 284,-8 21-280,6-13 61,-4 13-303,0 9 380,6-13-162,-1 16 648,7-20-99,5-1-96,3-2-74,7-3-174,5-1 100,18 8 242,-4-11-55,15 7 30,-8-14-1677,4-2 1500,2-1-186,3-3-536,0-2-2154,1-3 3357,5-2 1,-25-3 0,-1-2 0</inkml:trace>
  <inkml:trace contextRef="#ctx0" brushRef="#br0" timeOffset="103591">20957 11841 21616,'-49'8'116,"-1"-1"0,4 0 1,6 4 43,6 13-163,0 5-27,12-5 1,1 2-52,-9 15 31,9-5 1,2 1-66,2 6-28,0 11-79,12-21-3532,3-2 3393,5-3 1229,4-3-1170,16 6 57,1-9 30,13 5 22,-2-13 22,7-3 173,2-2 11,3-3 13,-1-2 29,-3-3 150,5-2 95,-10-8-146,-5 0-23,-16-6 948,-10 1-1005,-4-1-16,-2-1-29,-5-1 563,-1 0-547,-7 1-6,-2 1 12,-2 2-67,-28-7 27,15 10 0,-23-3-11,20 11-2142,-1 0 2137,1 4-23,2 0-28,2 4 2086,5 1-2428,-2 7 34,10-2-218,0 4-57,11-3-6105,8 7-1606,2-6 8350,4 2 0,-4-10 0,-2-3 0</inkml:trace>
  <inkml:trace contextRef="#ctx0" brushRef="#br0" timeOffset="104010">21655 11893 23433,'12'-32'39,"0"0"0,15-21-5665,6 50 5659,2 0-16,-1 1 653,0 2-659,-2-1 776,-3 2-748,-2 2-33,-3 2-8,-2 1-3,-1 3 2963,-3 0-2952,4 10-1,-7-3 1,4 6 976,-10-2-954,-2 1 295,-1 1-329,-3 2-585,0 3 603,-3 0-1,1 3 6,0 1-191,2 15 174,1-12 5,6 23-682,-1-24 677,4 8-2904,-1-12 2898,0-1 6,0 0 353,-1-1-381,-2-1 6,-2 11 5,-3-9-72,-9 16-23,-5-20-79,-9 6-450,-3-11 70,-6-1-634,-6-3-2740,-4-2 3945,-9-4 0,22-4 0,0-1 0</inkml:trace>
  <inkml:trace contextRef="#ctx0" brushRef="#br0" timeOffset="104626">20281 13402 21343,'-16'-36'-15,"0"1"0,1 1 0,0 11 15,-2 24-5,-3 1 5,-1 2 0,-14 4 11,7-1-1045,-11 4 1045,10-3 0,0 2-11,2 0 6,1 1 0,2 1-18,3 0 389,4 0-372,3 0 208,0 6-173,6-3 32,-1 6-16,6-3 73,-1 13-62,3-5 8,-1 10 3,2-8 0,0 3-284,1-1 273,0 2 51,6 16-68,-2-11 1,4 11-18,0-15 1,1-3-543,3 0 520,3-4-22,11 10 0,-3-12-34,10 8-17,-7-13-55,2-2-371,3-4 0,2-2-176,11 1-1476,0-3 1,2-2 2034,8-4 0,-10-2 0,-18-1 0</inkml:trace>
  <inkml:trace contextRef="#ctx0" brushRef="#br0" timeOffset="104950">20850 13514 23332,'6'-41'211,"1"-1"0,-2 4 0,4 9-71,4 20-28,3 2 73,10-3-107,-4 5-16,9-2-17,-8 5-6,2 0-11,1 2-6,0 3 29,0 4-51,1 4-12,-1 4-327,-1 3 311,-2 4 33,-1 3 1,-2 3 5,-2 3 0,-2 4 0,-2 1-769,-4 3 763,-1 1-5,-4 0-28,1 20-11,-3-16-12,1 14-44,0-22-622,10 26 185,-5-23-697,9 19 8,-8-29-638,-1-1-1019,-1-2 2878,-3 0 0,-2-12 0,-1-2 0</inkml:trace>
  <inkml:trace contextRef="#ctx0" brushRef="#br0" timeOffset="105143">21070 13845 16628,'-3'-5'2952,"0"1"-2028,3 4-936,1-60-38,8 40 13,-4-13 1,4 2-104,14 21-95,5 2-73,5 0-112,3 1-904,5 0 664,3 1-152,2 0-258,3 0-476,1 1-992,1-1-772,-1 1 2526,5-1 0,-25 3 0,-3 0 0</inkml:trace>
  <inkml:trace contextRef="#ctx0" brushRef="#br0" timeOffset="105599">21861 13313 17552,'-4'-4'2408,"1"1"214,3 3-2549,17-59-958,-4 43 921,0-16 1,2 4 196,7 27-160,0 0 5,2 1 200,0 0-189,0 0 6,-1 0-11,-1 0 499,0 0-499,-1 0-5,0 0-6,1 0 104,1 0-115,-1 1-29,1-1 6,6 5-27,-9-1-3404,4 3 3397,-11 1-5,-1 1 6,-3 2 16,-1 2-5,-2 3 5,-2 3 12,0 2 56,-2 24-57,-1-15-2279,-2 19 2285,-1-21 1,-2 1 2228,1 1-2257,0 0 11,1 2-11,2 1 1,-1 0-1103,4 2 1102,2 1-11,5 1-112,3 1 124,4 0-12,5 1-12,2-1-10,4 0-6,0 0-11,-1 1 1689,-2 0-1689,-6 0-6,-5-2 0,-7-1-11,-4-4-240,-39 14 251,6-21-3,0-7 1,-3-3-133,-17-5 431,-4-4-929,-3-3-773,-2-1-3629,2-5 4591,24 1 0,2-1 1,-2-1-1,1 0 1</inkml:trace>
  <inkml:trace contextRef="#ctx0" brushRef="#br0" timeOffset="106642">22634 3990 13547,'-51'-12'1335,"-1"0"0,5 0 0,11 4-1044,24 5-196,4 1-101,5 1-50,3-1 12,5 1 32,5 0 12,8 0 12,8-1-18,7 0-875,8-1 870,5 0-6,-8 1 0,2 0 40,21-2-12,-19 2 0,-2-1-3091,16-1 3108,-4 0-5,-5 0-48,-6-1 126,-7 1 84,-9-1 72,-6 0 276,-8-2-376,-5 0 466,-4-2-662,-6 1-28,-4 0-6,-4-3 3379,-4 1-3311,-3-1 27,-2 0 45,-2 1 57,1 0 10,0 1 45,3 0 12,3 1 167,3 0-90,4 0 35,2 2 16,1 0-17,3 2-27,1 0-74,2 2-44,0 0-235,1 2 83,3 0 29,3 3-12,3 2-11,3 3-11,4 3 0,2 2-3,2 2 6,2 2 48,1 3-16,3 1 0,-1 4-40,1 1-282,0 2 152,0 3-168,-2 0-262,-2 2-509,-5-2-1714,-5 1-7043,-5-3 9420,-4-5 0,-3-11 1,-1-6-1</inkml:trace>
  <inkml:trace contextRef="#ctx0" brushRef="#br0" timeOffset="107249">22564 5491 16633,'-5'0'2527,"2"0"-808,3 0-1697,61-7-2610,-20 3 2590,5-1 1,3 0-3,11 1 0,3-1 11,-20 1 1,1 0 7,-4-1 1,0 0-9,-1 0 0,-3 0 68,17-5 749,-30 3-548,-6-2 247,-9 1-488,-2-3-45,-11 2-27,-4 0 10,-6-2 6,-5-1 40,-20-6 1374,4 4-1375,-12-4 12,12 4 16,2 2 268,-6-2-337,15 4 323,-3 0 97,17 4-269,5 3-56,2-1-29,4 3-16,4 1-103,2-1 359,6 1-356,3-1 82,6 1 0,3 1 5,5 3-21,3 3 77,19 12-10,-13-3-246,-4 2 1,-2 1 211,5 5-2112,8 9 2007,-17-7-2644,-4 0 2554,-5 2-1690,-6 0 1490,-7 1-50,-6 1-319,-9 1-414,-6 1-2422,-10 0-3951,1-3 7550,-2-6 0,14-11 0,3-5 0</inkml:trace>
  <inkml:trace contextRef="#ctx0" brushRef="#br0" timeOffset="107827">22754 7133 21450,'50'-22'-8,"0"0"0,0 7 1,3 1-1,-5 4 3,-12 6 0,0 3-843,23-3 1,-2 0 832,1 1 12,-23-1 1,-2 1 52,12-3 85,8-6 347,-36 4-409,-2-4-57,-14 3-58,-5-1-25,-5-2-2412,-8 0 2437,-7-1 93,-23-4-31,7 4-644,-14-3 679,17 7-1943,4 1 2015,5 3 2169,1-1-2171,12 3 278,2 0-313,10 2 682,3 0-658,5 1 3505,13-1-3458,1 1-16,12 0-285,-1 3 174,2 1-8,4 3-3052,0 2 3292,-1 3-76,-1 1-146,-1 3 20,9 12-73,-1 6-4,-1 2-365,-8-1-16,-15-11-93,-2 2-2084,-6-2 1684,-4 0 1792,-4 1-3509,-6 0 2615,-6 4 0,4-13 0,-1-1 0</inkml:trace>
  <inkml:trace contextRef="#ctx0" brushRef="#br0" timeOffset="108467">22819 8770 20656,'55'-13'-25,"0"0"1,-2 1 0,-4 3 24,12 5-2325,-29 2 1,0 1 2324,0-1 0,0 0 5,0 0 1,0-1-705,8 0 1,-1-1 709,16-2 488,-20 0 0,-2 0-398,-7 0 158,-2-4-203,-18 3 1788,-5-2-1856,-7 1 3265,-5-1-3258,-7 0 10,-4-1 12,-5 0-168,-3 1 207,-3 0 39,-1 1 11,1 0-3196,0 2 3365,-5-2-102,12 3-107,-2 0 119,14 2-28,6 1-51,2 1 303,3 0-516,2 0 3451,10 0-3299,0 1 0,24 0-17,-4 0-28,14 3 28,13 4-242,-12 3 225,15 3-6,-18 1 1,0 2-6,0 3 0,-2 2-37,-8 2 1,0 1-14,4 5-26,-6 0 1,-4 0-32,-11-2-61,-2 7-101,-12-12-174,-5 1-380,-6-1-812,-5 0-8196,-12 7 8293,8-10 1,-1-1 0,15-13 0</inkml:trace>
  <inkml:trace contextRef="#ctx0" brushRef="#br0" timeOffset="109336">24079 3458 14236,'0'-5'2240,"0"2"-3990,0 3 1822,-3-36 1376,3 27-1448,-4-27 843,3 36-854,0 0 33,-2 0 40,0 2 3408,-3 0-3408,-4 4-23,-3 1-17,-5 1 6,-17 7-22,4-3 28,-26 8-322,23-9 311,-8 2 5,18-6-6,4-1-11,4-2 12,2 2 16,0 1 0,5 1 79,-4 8 264,5-4-275,-1 8 173,0 8-112,2-5-17,-3 11-6,3-8 159,-4 14-692,4-8 545,-3 11 0,6-11-34,1 1-22,2 2-17,0-1-66,2 3 61,2-2 5,2 1-1623,3-2 1600,3 0-147,10 10 98,-1-11-257,9 8 234,-5-17-1,2-1-19,16 5-137,8-1 11,0-1-201,-19-14 0,0-3 734,6 0-2162,10-3-3026,-15-6-3645,-2-2 8457,-6-1 0,-11 0 0,-6 1 0</inkml:trace>
  <inkml:trace contextRef="#ctx0" brushRef="#br0" timeOffset="109893">24079 3504 16661,'39'-18'527,"-5"3"-393,-16 10-11,3-1-5,2 0 123,14-3-107,-8 3-425,8-3 431,-13 4 12,-2 0-1,-3 0 123,-2 2-72,-2-1 22,-5 2 364,-2-1-258,-4 3-44,-2-1-2857,-2 1 2571,-4 3 0,3-2 0,-3 2 0</inkml:trace>
  <inkml:trace contextRef="#ctx0" brushRef="#br0" timeOffset="111662">25064 3688 8696,'-3'0'8788,"1"0"-5673,2 0-2555,-60-42-2923,43 25 2534,-15-8 0,4-1 104,26 9 783,1-1-901,5-1 416,3 1-456,14-7-415,-1 6 332,12-3-23,-5 10 0,3 2 0,1 1-5,0 4 11,-3 2-23,-1 3 1469,-3 2-1474,-2 3-6,4 13 12,-7-2-3264,2 9 3247,-11-4-1,-2 2-539,-5 1 534,-1 4 136,-11 13-131,-2-8-5,-11 9-452,-2-12 446,-4 0 6,-4 0 17,-2-1 0,-2 0 11,-2 0 5,1-2 35,-9 7-24,14-10 7,-3 3 2711,19-13-2728,5-2 768,5-3-763,3-2 164,2 0-147,2-2 730,2-1-736,4 0 119,13-1-163,-1-1-40,13 0-44,-1-2-62,5 0-571,5 0 307,4-1-217,4-1-1639,2-2 725,2 0-2173,2 0-4301,-6 0 7368,-7 0 1,-21 3 0,-9 0 0</inkml:trace>
  <inkml:trace contextRef="#ctx0" brushRef="#br0" timeOffset="111861">26056 3911 16768,'8'-7'2974,"-2"2"-2056,-6 5 1620,0 0-2589,-23 56-105,12-29-937,-3 10 0,-1 1 23,3-7-3041,-1 3 4111,-2 6 0,8-19 0,0 0 0</inkml:trace>
  <inkml:trace contextRef="#ctx0" brushRef="#br0" timeOffset="113282">26953 3710 18813,'47'-35'157,"0"-1"1,-3 3-1,-6 9-119,-9 20 807,2 2-383,0 1-183,0 2-106,0 3-117,-1 3 389,-1 4-209,-2 1-414,-2 3-3257,-3 1 2996,-2 3-98,-4-1-65,-4 3-291,-4 18 230,-9-12 258,-5 13 151,-9-18 340,-3-1 154,-4-1 192,-3 0 344,-15 4 64,8-8 588,-21 7-729,22-15 441,-6 0-252,13-7-123,4 0-169,2-3 3168,-2-4-3928,9 0-148,-2-4-187,10 2 776,1-4-1215,4 3 186,11-5 222,1 6 214,12 1 493,0 4-426,3 2 479,4 1-3099,2 3 3262,1 1-129,0 5-853,1 1 484,-1 3-431,-2 3 295,-2 2-2,-2 2-53,-2 1-168,4 10 59,-13-8-7,-1 7 218,-14-9-334,-9-2 144,-6 0 46,-9-1 2760,-5-1-2639,-4-1 41,-4-2 353,-2-2-239,-1-1-700,1-2-1424,1-3-4899,4-2 7222,7-2 0,11-1 0,5-1 1</inkml:trace>
  <inkml:trace contextRef="#ctx0" brushRef="#br0" timeOffset="113731">27798 3445 26505,'35'-41'-682,"1"1"1,-4 2 0,0 10 395,8 21 1362,-2 2 1645,-1 1-1728,-5 3 548,-2 0-1060,5 4-140,-11 0 477,2 4-197,-12 0-709,-2 3 176,-1 0-437,-2 2-1028,0 2-71,-2 0-10,0 3-9,-1 1 43,1 2 337,-1 3 181,4 15 176,-2-6-897,3 13 1163,-3-11 131,0 0 79,0 1 130,-1-1-15,0 0 53,-2-1 19,-1 1 120,-2-2-238,-2 0 377,-2-1 142,-2 0 41,-3-1 190,-2-2 114,0 1-21,-1-3-20,1-1-94,0-1-111,1 0-164,1-2 893,1-1-1260,-1-1-79,1-1-43,-3-1 370,-1-2-202,-3 0 181,-4-2 72,-3-1-98,-4-1-1044,-4-1 1242,-4 1 1,14-6 0,1 0 0</inkml:trace>
  <inkml:trace contextRef="#ctx0" brushRef="#br0" timeOffset="114805">24303 5080 11554,'4'-5'3309,"0"1"-1440,-4 4 3942,0 0-9463,34-60 3643,-25 46-18,12-20 0,-8 8 790,-19 26-769,0 2 328,-7 2-208,0 4-104,-4 1 10,-4 1 58,-5 1 15,-2 1 17,-4 2-147,-19 6-320,11-3 342,-12 4 55,18-8-2,2-1 3183,3-2-3184,4-2 16,3-2-23,5-2-6,2-1-29,5-2-23,2 0-6,4 0 69,0 0 607,2 0-456,1 0-133,-1 3-78,0 0-20,-1 4 187,-3 16-3571,1-6 3308,-1 15-692,3-11 530,0 3 324,0 11-131,1-7 33,1 8-41,1-12 44,1-1-233,2 0 172,2 0-34,3-1-26,0-1-5,3-1 2,-1 1-20,2 0-28,-1 0-34,1 0-35,0-1-72,0 0-177,1-2-319,2 1-982,3-4-2065,3-2 3926,7-2 0,-13-7 1,0 0-1</inkml:trace>
  <inkml:trace contextRef="#ctx0" brushRef="#br0" timeOffset="117691">23982 5791 16622,'33'-5'319,"-1"0"0,24-2-319,-35 5-61,0 0-85,0 0-156,0 0-258,1 0-3602,12-2 4162,-4 1 0,-5 1 0,-10 1 0</inkml:trace>
  <inkml:trace contextRef="#ctx0" brushRef="#br0" timeOffset="118229">24855 5167 21731,'-11'-48'380,"2"12"-169,5 48 262,-6 15-304,0-2-45,-4 11-31,2-7-25,1 1-47,1 1 54,0 10-35,4 0-37,2-3 8,12 2-26,1-21 0,10 4 70,21-3-6,-12-10-401,19 2 425,-18-10 31,1-1-65,1-4 223,14-6-75,-13-2-2,8-5 5,-18 1-25,-1-2-18,-3-2 147,9-18-248,-11 14 0,6-12-5,-13 18 11,-3 3 395,0 1-400,-2 3 64,-1 4-101,-2 0 35,0 4-45,0 1 22,-5 16-16,-1-2-6,-3 16-6,0-8 12,-1 1-23,1 2-5,-1 2-12,0 0-33,1 2-28,0 1-29,2 1-262,-1 15-680,3-10 635,-1 11-169,5-16-486,0-2-191,3-2-633,2-2-1473,3-3-1546,2-4 4162,5-1 0,-7-9 0,1 0 1</inkml:trace>
  <inkml:trace contextRef="#ctx0" brushRef="#br0" timeOffset="118417">25761 5565 10993,'2'-3'5887,"-1"1"-1580,-1 2-4335,-15 19-56,9-5-101,-11 16-190,13-10-331,1-1-745,2 1-2509,0 1 3960,2 1 0,-1-11 0,1 0 0</inkml:trace>
  <inkml:trace contextRef="#ctx0" brushRef="#br0" timeOffset="119330">26646 5080 10662,'-3'-2'4369,"1"0"1759,2 2-5949,-6-20-50,4 13-51,-5-14-22,3 19-22,0 1-6,-3-1-6,-2 1 0,-1 0 23,-9-1-17,4 2-1,-7-1 17,-1 1-16,7 0-1,-4-1 0,8 1-5,2 0 5,2-1-6,2 1-4,0-1 0,1 1-23,1 0 11,0 0 12,-1-1-18,0 1 7,-2 0-5,0 1-1,-1 0 29,-2 2-22,-1 0 0,-6 4-6,3-2-5,-3 3 4,5-3-5,0 0 0,1 0 5,2 1 0,0-2 5,1-1-11,1 0 41,0 0 4,4-2 0,0 1 1098,3-2-852,-2-1 32,2-1-219,-2 0 57,0 0-11,1 2 103,0 0-116,-1 0-179,1-1-16,-1 4 166,0 1 41,-2 5-28,-3 8-10,0-2-144,-2 9 63,3-5-59,-1 2 54,0 2-29,-1 0 29,2 1-25,0-1 8,0 0-4,1-2 9,1-2 16,0-2-12,1-2 35,0 4-45,1-6 19,1 2-20,0-7-72,1-3 5,-1 0 5,1-3 616,0 0-404,1-2-28,1 0 29,3-4-172,-1-1 55,3-4-6,1-1-6,1 0-11,3-1 6,1 1-6,2 1-5,2 0 0,-1 2-6,1 1-6,-1 1 6,-1 1-6,1 2 1,-3 0 10,0 2-27,7 7 16,-8-1-5,7 7 0,-10-2 0,0 3 5,0 1 1,0 1-18,-1 1 6,0 1-44,0 9-23,-3 3 28,0-1-11,-8-1-17,-4-10-17,-6 0-17,-4-1-34,-3-1-32,-2 0-40,-3-4-90,-1 1-117,-1-4-146,0-1-319,1-4-662,3-2-2581,4-1 4139,3-5 0,8 3 0,3-2 0</inkml:trace>
  <inkml:trace contextRef="#ctx0" brushRef="#br0" timeOffset="119563">26856 5472 19854,'-2'44'-131,"-1"0"0,1-3 1,-1-8-324,-1-16-414,-1 0-2252,-2 0-4654,1-4 7774,-1-1 0,5-7 0,-1-1 0</inkml:trace>
  <inkml:trace contextRef="#ctx0" brushRef="#br0" timeOffset="120020">27767 5169 18235,'0'-4'2341,"0"0"768,0 4-2930,-69-1-44,37 10-51,-20 0 0,1 5-2390,14 15 2345,-9 12-22,17-10-23,3 1 12,2-1-6,0 14 17,9-10-29,3 9-4,9-13 531,5-3-531,3 0-7,6-1 1,4-3 5,5-1 6,4-2 5,4-1 1,24 3-7,-21-12 1,0-1 11,1 0 0,-1-1 0,28 4 1818,-24-9-1767,3-1 10,-12-4 18,0-3-12,-14-1-11,-3-5 17,-4-7-45,-2 1 28,-10-12-45,-1 10 6,-10-4-1,-2 9 7,-5 1-12,-5 2 11,-3 2 1,-5 2-3404,-2 4 3398,-1 1-17,0 1-130,10 6 0,0 1 74,-7 2-56,-12 10-84,32-6-168,3 1-3742,7 11 4106,10-7 0,-1 1 0,6-13 0</inkml:trace>
  <inkml:trace contextRef="#ctx0" brushRef="#br0" timeOffset="120462">28363 5159 17805,'-3'-4'1636,"0"1"1439,3 3-3019,68-49-2465,-38 36 2428,11-14 1,1 4 42,-15 22 910,-1 1-927,-2 2-6,-1 1-5,-2 3-12,-2 2 1,-1 2 498,-2 0-509,-1 2-1,-1 2 148,5 8-153,-4-3-6,3 7 1571,-7-5-1571,4 14 6,-5-8-6,1 10 0,-6-11 11,-2 23-11,-3-16-5,-5 29-1,0-30-656,-4 8 657,4-11-1,1 0-3193,2 0 3182,0 0-1633,2-2 1627,0 0 12,2-2-11,1-1-6,1-2 5,-1 0 303,0-2-392,-2 7-100,-7-1 38,-1-2-89,-8-3-152,-2-9-296,-5 0 1539,-5-2-4699,-7-2 3871,-10-1 0,19-3 0,0-1 0</inkml:trace>
  <inkml:trace contextRef="#ctx0" brushRef="#br0" timeOffset="122219">24726 6733 20774,'35'-42'168,"-7"7"-190,-31 35 212,-1 2-179,-5 0-5,-3 3-6,-6 1 66,-4 2-72,-4 0 1,-18 6 5,9-4 39,-11 4-17,2-3-11,12-3 112,-7 1-89,17-5 27,4-1 18,4-1-1,4-1-5,4-1-28,3 1-85,2-1 24,1 2 4,1-1 46,-1 4 56,3 7-29,-1 0 57,0 15-3449,-1-8 3405,-1 10-199,-2-5 214,-2 3 51,-7 16-100,1-10-40,-5 24 0,8-25-45,0 20 6,7-24-34,6 8-22,5-12-46,6 0-2293,6-2 2098,5 1-191,6-2-1991,24 5-932,-12-8-4632,12 2 8594,-25-12 1,-16-3-1,-7-3 1</inkml:trace>
  <inkml:trace contextRef="#ctx0" brushRef="#br0" timeOffset="124437">25691 6714 17938,'-52'1'153,"0"1"0,4 1 0,6 4-69,10 22-22,-1 5-32,10-6 1,-1 2-34,2 3 1,0 1-1,1 1 0,1-1-1101,5-1 1,3-2 1081,3 11-1,5-3 540,9-2-528,5-3 11,8-1 11,6-2 0,6-2 11,3-3 6,5-3 6,3-3 16,1-4 6,-1-3 45,-1-5 50,-4-3 62,-3-4 17,-6-3 5,-5-3 806,-3-5-834,-4-3 447,-3-2-491,-4-4-34,-2 0-40,-3-4-5,-2 0 1905,-4-1-1916,-2 1 0,-5 0-1,-4 2-10,-2 2-12,-3 1-2639,-3 2 2622,-2 2-86,-1 3 81,-2 2-16,1 5-24,1 1-21,2 3-18,2 3-10,3 1-51,2 6-79,2 3-111,1 2-163,4 4-258,2 1-621,4 3-2509,4 2 3853,6 6 0,-3-14 0,2-1 0</inkml:trace>
  <inkml:trace contextRef="#ctx0" brushRef="#br0" timeOffset="124660">26424 7207 20627,'1'-4'1988,"0"1"-593,-1 3-1496,-44 10-56,28 2-84,-33 12-128,38 2-135,2 2-270,1 1-915,3 1-1146,2 2-5633,3-4 7648,2-4 1,-2-12 0,2-5-1</inkml:trace>
  <inkml:trace contextRef="#ctx0" brushRef="#br0" timeOffset="124992">26740 6893 23259,'-7'-42'125,"-1"0"0,0 4 1,8 8-76,17 21 0,4 2 1,5 1-12,4 4 6,3 0-12,2 2-5,0 3-11,1 3 0,-2 5-6,-3 4 0,-3 4 1,-3 4 4,-3 6-10,-4 5 5,-3 6-2226,-3 3 2209,-4 4 6,-4 2-6,-3-1-10,-5 0-35,-2-2-5,-5-1-463,-6 14 329,6-15-118,-2 9-134,7-21-270,4-2-475,1-2-1020,2-3-2173,4-3 4380,3 0 0,-3-11 0,1-1 0</inkml:trace>
  <inkml:trace contextRef="#ctx0" brushRef="#br0" timeOffset="125175">26855 7310 21923,'17'-41'-120,"1"1"1,-1 2-1,3 9-249,17 19-220,6 0-792,-8 3 1,2 1-3667,22-4 953,-21 5 0,-2 0 4094,7 0 0,-21 2 0,-9 2 0</inkml:trace>
  <inkml:trace contextRef="#ctx0" brushRef="#br0" timeOffset="125592">27725 6712 22873,'15'-54'73,"4"11"152,11 39-197,2 1-6,1 0 12,-1 0 36,0 1-48,-2 1-5,-3 0-11,-3 1 32,-2 0-33,-3 2 105,-3 0-105,4 7-5,-6 0 0,3 5 6,-8 0 16,-1 2-16,-1 2-1,-1 4 1,0 2 0,-2 3 5,0 2-6,-2 2 7,1 1-12,0 1 11,-1 2-6,0 0 12,1 1-6,4 15-5,-2-11-3398,5 10 3386,-2-15-2156,1 0 2151,1-1-1554,0 0 1565,-1-1-23,-3-2 6,-2-1-44,-8 10 27,-3-11 1538,-8 7-1577,-3-14-157,-17 6 1,5-8-147,-15 3 1282,11-9-2233,-2-3-3087,-2-1 4414,-5-2 0,21-3 0,0-2 0</inkml:trace>
  <inkml:trace contextRef="#ctx0" brushRef="#br0" timeOffset="126359">24600 8482 22809,'-7'-11'-848,"-3"0"592,2 8 344,-3-2-135,1 1 44,-10-2 23,3 2 3,-9 0-165,6 0 304,-2 1-30,1-1-109,-1 1 86,2 1-13,1 0-4,1 0 4,4 2-31,1-1-8,2 1-14,2 0-7,2 2 36,-5 10-21,4-1-22,-2 8-12,5-3-36,0 3 8,1 3-14,-1 4-3391,0 2 3354,1 5 46,-2 2 48,1 3 148,-7 22-831,5-28 1,-1 0 689,0 0 0,-1 1-82,-8 24-617,5-18 591,1-2 1964,1 12-1986,3-13-1,2 8-2,4-16-19,2-1 141,2-2 0,7 10-11,9-1-6,1-1-17,6-5-55,7-6 956,-4-8-985,12 3-66,-7-9-108,3-3-257,3-2-504,3-1-1899,2-2 2924,6-4 0,-24 2 0,-1-1 0</inkml:trace>
  <inkml:trace contextRef="#ctx0" brushRef="#br0" timeOffset="129267">25761 8495 13586,'-1'-3'2790,"0"0"184,1 3-2884,15-57-3502,-2 38 3468,0-13 0,3 2 67,9 22 768,4 2-757,3 0 0,2 1 191,1 0-213,1 2 0,-1 0-28,-1 1 6,-2 2-23,-1-1-11,-3 1-17,-3 2-17,-2 1 1,-3 2 1789,-3 2-1807,-3 0 242,-2 2-253,-2 1 12,-1 2 0,-2 1-1,-1 0 536,-2 3-502,2 19-44,-4-11 16,1 16-22,-2-16 11,-2 12 0,-1-6-1565,-2 9 1559,-2-10-5,0 1 5,-1 0 1,-1 0-161,1 0 149,0-1 6,1-1-6,2-1-5,1 12 5,1-10-11,1 8-5,1-13-23,0-1-6,-2-1-5,-1-2 0,-2 0 5,-3-1 0,-1-1-10,-5-2-141,-11 6 62,3-6-40,-10 4-134,7-8-274,1 0-953,0-2 1552,0 0 0,11-5 0,1-1 0</inkml:trace>
  <inkml:trace contextRef="#ctx0" brushRef="#br0" timeOffset="130075">22913 10543 10845,'42'-5'32,"1"0"0,-1 0 0,17-2 1,-2 2 658,-8 1 0,-4 1-688,-8 1 0,-1 0 174,13-1 1,-2 1-183,13-2-12,-5 1 0,-7-1-22,-9 0 61,-7 0 51,-9-2 954,-7 1-887,-6-1 1745,-6-1-1840,-3-1-40,-5 0-10,-4-3 847,-16-6-730,-10-4-5,-3-1 234,-14-5 766,21 12-843,-6-5 39,16 8 49,3 1 12,2 1 28,2 2-11,4 2 532,-1-1-751,6 4-95,0 0-167,4 3 442,6 2-258,7 7-39,3 0-17,5 7-17,-3-2 0,2 3-27,3 2 10,2 2-11,14 14-513,-6-7 508,9 8-18,-11-11-223,8 8-28,-13-6-963,6 14-321,-22-17-3136,-4 6-3388,-11-12 8099,-1-3 0,1-8 0,1-3 0</inkml:trace>
  <inkml:trace contextRef="#ctx0" brushRef="#br0" timeOffset="131767">24931 10069 7201,'1'-5'3915,"1"2"3517,-2 3-7196,4-32-68,-6 21-33,2-24-40,-8 29-22,-2 0-34,0 0 6,-10 0-34,4 2 0,-9 0-16,5 3 10,-2 0 6,-1 1-5,-1 1 5,0 1-11,-18 4 6,7 2-1,-7 0-195,15 0 212,10-4-3326,0 0 3326,2 0-16,2-1-1,3-1-5,1 1-17,3-1 137,2 2-142,0-1 22,2 0 17,-2 3 3408,1-1-3374,0 3 10,-1 1 12,-1 2 11,1 1 11,-1 3 12,0 1-1,0 1 6,1 2 95,-1 11-100,0-6-6,0 9 5,0-7 79,-3 15-107,1-7-356,-3 11 334,4-11-22,-2 1-12,2-1-5,1-2-28,2 1-23,1 8 12,5-9-535,3 5 551,8-12 6,4-4-5,21 7-34,-5-9-23,16 3-39,-10-10-56,3-3-111,1-3-175,2-2-335,0-3-763,0-1-2217,0-3 3758,4-2 0,-24 1 0,-1 0 0</inkml:trace>
  <inkml:trace contextRef="#ctx0" brushRef="#br0" timeOffset="132244">25444 10111 21582,'16'-44'303,"-5"12"328,-15 44-496,-3 3-34,-2 6-45,-3 3-17,-2 4 0,-1 2-22,0 2 0,-4 15-17,6-10-549,0 10 543,9-15-5,2-2-11,3-2 11,3-4 254,2-3-243,4-3 238,2-4-199,6 0-5,-3-7 16,4 0 553,-6-6-541,1-2 11,-1-3 11,1-2 5,1-4 29,0-2-1,1-3 7,0-2 4,2-5-10,-2 0 0,2-3 128,7-10-89,-6 9-658,4-3 686,-9 12 169,-1 3-209,-5 5-38,-1 1-57,-5 7-268,-1-1 134,-1 9 106,0 2-11,0 9-11,0 3 6,0 2-40,0 4 6,0 2-28,0 1-61,-1 0 381,-2 12-1115,2 4 73,3-2-359,3-4-3121,14-5-491,-1-11 4355,15 7 1,-19-20 0,1-2-1</inkml:trace>
  <inkml:trace contextRef="#ctx0" brushRef="#br0" timeOffset="132736">26371 10094 23094,'-30'-54'90,"9"11"-68,34 39 171,4 0-187,4 1 22,2-1-17,4 1-870,1-1 870,1 1 216,0 0-216,10 0 6,-8 1 17,6-1-34,-13 2 17,9 0-12,-9 1-16,14 0 5,-19 1-10,4 2 27,-10 1 78,-3 1-89,-1 1 11,-1 2 0,-1 3 0,0 1 6,-1 4 715,-2 2-698,0 12-1,-1-5-5,-2 11-5,-1-10-12,-1 3 7,0 0-23,-1 0 5,1 2-6,0 1-27,2 16 33,1-13-840,3 12 835,1-16-578,6 12 578,-2-11-181,4 10 164,-6-14-12,-1 0-446,-2 1 401,-1 0 1,-4 0-17,-6-1-12,-4 0-2269,-7-2 2270,-7-1 16,-4-2-33,-7-2 51,-3-2-18,-4-1-28,-1-4-494,0-2 315,2-2-258,1-4-643,5-2-3037,4-2 3823,1-1 1,15-1 0,2 0 0</inkml:trace>
  <inkml:trace contextRef="#ctx0" brushRef="#br0" timeOffset="134719">23111 12037 15748,'-52'3'788,"1"0"0,12-1 0,7 0-811,10-1-78,21-1 157,1 0 118,6 0 84,2 0-51,9 0-73,6 1-60,6-1-35,8 1-1703,6-1 1669,5 1-21,6 0-663,-12 1 0,2-1 628,-11 0 1,0 0-1,10 1 1,0-1-39,12 2 22,-5-2-142,-6 0 164,-7 0 29,-6-1 116,-8 0 68,-7-1 1419,-7-1-1446,-5-2 1322,-10-6-1430,-12-5 29,-4 0 22,-11-2 22,5 5 34,-2 0-424,0-1 531,0 0-203,4 1 348,3 0 40,3 2 27,5 0-6,2 3-65,5 1-75,2 3-106,3 0 596,1 2-887,2 1 117,4 5 18,1 2 260,5 6-300,2 2 0,3 2-5,12 14-17,-5-5-3393,10 10 3360,-8-9 21,3 2-137,0-1 76,3 1-56,0-1-391,1-2 82,-2-1-340,-3-1-684,-5-2-2291,-5-1 3764,-7 1 0,-5-11 0,-3 0 0</inkml:trace>
  <inkml:trace contextRef="#ctx0" brushRef="#br0" timeOffset="136971">24992 11774 20470,'2'-38'711,"0"7"-571,-3 29 28,-3-2-151,0 2-34,-2-2-73,-8 2 51,-1 0-17,-22 0 17,7 1-530,-12 2 558,6 1-1,-17 4 12,13 0-22,-9 4-6,20-1-46,6-1 58,3 2 10,0 8 17,7-4 23,-1 7 11,7-5-1,1 3 1,0 0-11,0 3 5,0 1 11,0 13-27,1-8 548,1 10-549,3-10-186,0 2 180,1 1 1,0 0-11,4 13-29,4 0-5,2-1-33,4-5-437,-4-14 363,4 0-33,-1-1-215,3-1 81,0-2-62,3 0-73,2-4-45,1-1-34,1-4-105,4-3-348,2-3-964,3-3-1523,4-1-3544,-2-2 7000,-4-1 0,-14 0 0,-6 0 0</inkml:trace>
  <inkml:trace contextRef="#ctx0" brushRef="#br0" timeOffset="137605">25975 11726 17159,'-42'-12'72,"0"0"1,3 0 0,6 5-28,16 6 1537,-2 1-1537,-1 0 5,-2 0 573,0 0-584,0 1 312,1-1-289,-1 2 5,2-1 991,2 0-997,2 1-5,3 0-22,1 0-17,3 0-12,1-1-10,2 2 16,0 0 0,1 2 6,-1-1 11,-1 7-23,2-2 1,-1 6 11,2-3-6,2 2 11,0 1-10,1 1 21,1 2 18,0 1 10,0 1 12,0 2 5,0 0 12,0 0 5,-2 2 18,0-1-12,-3 1-17,-2 0-6,-1 0-27,-2-1-12,0-1-11,1-2-6,0-2-16,1-4 16,3-2-5,1-3 11,2-3 28,2-1 78,0-2 74,1-1 38,3 0 185,8-2-302,0 0-28,7 0 5,-4-2 1,3 1 16,-2-2 0,1-1-17,-2 1 23,-1-2-34,-1 1-16,-1-1-6,0 1-29,0-1-4,0 1 10,13-1-33,-9 2 0,10 0 22,-12 2-34,0 1 7,0 2-7,1 0 1,-1 4-1,0 0-16,1 1 11,-2 2-28,1-1 28,-1 2-22,6 6 11,-6-3-12,4 4-10,-8-6-18,-1 1-10,-4-1 5,-2 0-12,-5 0-27,-4 1-246,-20 7 10,2-4-195,-16 4-2451,9-6 1302,-3-1-2867,2 0-5289,5-3 9416,6-2 0,11-3 0,4-3 0</inkml:trace>
  <inkml:trace contextRef="#ctx0" brushRef="#br0" timeOffset="138080">26537 11629 18347,'-5'-2'2056,"1"0"1215,4 2-3187,6-25-51,4 17 1,6-19 28,1 25-29,0 0 12,-2 1-6,0 1-5,-2 0-12,0 1-5,-1 2 0,1 1 0,-1 3-12,2 0-5,-1 3-5,2-1-12,0 3 22,0 1-10,-1 2 5,-1 2-11,-1 2-6,-1 2 11,-1 2-5,-1 2 11,-2 1 6,-1 3 10,-2 1-4,-2 1 4,0 0-10,-2 1-6,0 0 6,-2 0-6,0 1 16,-2 14-496,1-11 480,0 9 0,3-16 11,0-1-11,0-1 0,2-1-56,2 9 23,-1-7-29,0 6-5,-3-11-34,-5-1-45,-5-2 112,-19 3-437,1-8-308,-16 3-1173,5-11-7879,-21-2 8291,19-3 0,0-1 0,29-1 0</inkml:trace>
  <inkml:trace contextRef="#ctx0" brushRef="#br0" timeOffset="141222">23249 13861 15429,'-8'0'2408,"1"0"-626,7 0-1340,0 0-403,18-21-5,5 14-1172,21-16 1149,2 20-5,3 0-1,2 1-1340,2-1 1335,1 1-12,0 0-16,-2 0-34,-16 0 1,-1 0-23,16-1-11,11-2 22,-26 2-105,-5-1 139,-5 1 28,-6-1 22,-4 0 22,-4-1 728,-5 0-705,-2-2 1737,-3-1-1754,-1-2 160,-1 0-148,0-2-1,-1 1 12,-3-2-12,-3 1-5,-1-2 56,-13-7-40,3 6 7,-10-6-923,4 9 983,-1-1 24,-2 3 223,-10-3-146,11 6 18,-7-3 224,10 4-275,8 3-28,1-1 905,9 3-1000,3 0-62,1 0 0,5-1 1,0 2 16,7-2-6,1 2 17,15 3-28,-3 0-5,9 4 0,-6 3 5,13 8 0,-10 0-11,10 6 6,-14-2-679,-1 1 662,-1 3 11,0 1-28,-2 2 5,-1 0-10,-1 2-23,-1 0-191,4 13 57,-8-13-57,2 8-280,-10-15 124,-4-1-191,-1-1-279,-5-1-668,-2 0-2111,-3-2-4368,-1-2 8020,2-3 0,3-7 0,1-3 0</inkml:trace>
  <inkml:trace contextRef="#ctx0" brushRef="#br0" timeOffset="141713">25452 13459 17753,'-2'-3'1183,"0"2"71,2 1-1812,-68-38 619,26 27-44,-2-9 0,1 2 22,1 16-5,13 2 258,-8 0-253,11 0 6,-4 0 94,12 0-150,7 0 16,0 2-5,7 0 318,0 2-279,0 2-17,0 1 23,-2 1 17,0 3 72,-3 8-61,1-1 0,-3 7-1,4-3 12,0 0 6,1 2 95,-1 13-62,3-7-22,-1 9-179,3 3 179,0-9-17,2 12 68,0 3-124,1-11 11,1 11-6,2-18-21,0-2-12,1-2 0,1-2-12,3-1-10,0-1 5,4-3-16,2 0-23,4-3-17,3-1-17,3-3-56,3-2-291,20-1 90,-8-5-140,14 0-1036,-13-6 184,0-3-1826,0-3 2445,6-5 1,-23 6 0,0-1-1</inkml:trace>
  <inkml:trace contextRef="#ctx0" brushRef="#br0" timeOffset="142113">25799 13598 22487,'29'-37'160,"1"-1"1,-7 5-1,0 8-70,8 17-12,-9 5-11,-2 0-22,-1 2 17,7 0-40,-7 3 12,20 12-34,-21-2 22,10 11-5,-16-6-6,-1 4 6,-3 2 22,3 14-22,-5-6 17,4 23-23,-5-22-967,1 10 984,-1-12 0,-1-2 101,0 22-51,-2-18 6,-1 15 11,-6-23-5,-2-2-6,-6 2-17,-2-2-3073,-11 8 3006,6-7-2069,-6 5 2002,10-12-67,4 0-645,5 3 1,5-5-3916,8 3 4694,10-7 0,-7-5 0,2-1 0</inkml:trace>
  <inkml:trace contextRef="#ctx0" brushRef="#br0" timeOffset="142447">25825 13860 16349,'59'-12'88,"1"1"0,-11 1 0,-5 1-100,7-1-49,-16 2 802,-1 0-1268,0 0-27,-1 1 554,3-2 0,-18 5 0,-1 0 0</inkml:trace>
  <inkml:trace contextRef="#ctx0" brushRef="#br0" timeOffset="142963">26564 13482 23803,'-14'-44'358,"4"8"-341,13 34-12,2 0-5,5-2 12,3 1-1,5-1 0,3 0-11,2 0 11,3 1 0,1 1 1,0-1 16,12 0-17,-12 2-6,8 0 1,-15 1 0,-1 1-6,-3 3 5,0 1 12,1 7-17,-5-2 0,2 5 0,-6-2 0,3 10 25,-1 11 0,1 2-3411,2 6 3391,-2-4 1,-1-2 0,-4-11 16,0 0-11,0 1-5,1 1 5,-1 0-16,2 2 16,0-1 6,1 1-6,1-1 6,-1 0-1,2 0-261,-2-1 251,1 1-12,-1 0 0,-1 0 1,-3 1-29,-2 0-44,-3 13 22,-5-9 5,-4 8 1,-4-13 5,-2-1 3254,-4-3-3276,-3-1-34,-4-2-185,-20 4 74,7-8-956,-19 1 760,8-8-214,-5-5-555,-5-2-3739,18-2 1,-1-1 3431,-12-1 0,0 0 0,40 0 0</inkml:trace>
  <inkml:trace contextRef="#ctx0" brushRef="#br1" timeOffset="169389">3935 4974 7820,'59'-11'80,"0"-1"1,-8 3 0,7 0-1,0 0 1,-6 2-803,-7 1 0,-3 0 0,3 1 743,8-2 0,6 0 0,0-1 0,-5 2-248,-3 0 0,-3 1 1,0 0 246,4 0 1,1 0-1,0 0-177,1-1 1,0 1 0,4 0 212,-9 1 0,2 0 0,3-1 0,-2 1 0,-1 0-262,0 0 1,-1 0 0,-1 0 0,4 0 261,-2 0 0,2 0 0,2 0 0,1 0 0,-1 0 5,3 0 0,0 0 1,1 0-1,-1 0 0,-2 0 41,1 0 0,-1 0 1,-1 0-1,3 0-41,-1 0 1,2 0-1,2 0 1,1 0-1,3 0 133,-7 0 0,3 0 1,1 1-1,2-1 1,-1 0-1,0 0 1,-1 1-87,-4-1 1,0 1 0,-2 0 0,1 0 0,1 0 0,0 0-1,2 0-61,-1 0 0,3-1 0,0 1 0,1-1 0,0 1 0,-1-1 0,-1 1 0,-3 0 1,0 0 0,-2 0 0,0 0 0,-1 0 0,-2 1 0,0-1 0,-2 1 4,6-1 1,-3 0-1,-1 1 1,2-1 0,3 0-1,-2 1 0,3-1 0,2 0 0,1 0 0,0 0 0,-1 0 0,-3 0-33,-2 0 1,-2 1-1,-1-1 1,1 1 0,0-1-1,3 0-25,2 1 1,3-1 0,2 0-1,0-1 1,-1 1 0,-1 0-1,-4 0 18,6 0 0,-2 0 1,-3 0-1,0 0 1,1 0-4,1 0 0,0-1 0,0 1 0,0 0 0,0-1-1,-1 1 1,1 0 0,-1 0 0,1-1 0,-1 1-6,0-1 1,0 1-1,0-1 1,-1 1-1,1 0 0,-1-1 1,0 1-1,0-1 1,0 1-1,-1-1 0,0 1 0,-1 0 1,1-1-1,-1 1 1,0 0-3,-1-1 0,0 1 0,-1 0 0,1 0 0,-1 0 0,-1 0 0,-2 0 0,1 1 1,0-1-1,4 0 3,0 0 1,4 0 0,2 0 0,-1 1-1,-1-1 1,-3 1-3,-3-1 0,-2 1 1,-1-1-1,1 1 0,2 0-2,-1 0 0,3 0 0,1 0 0,-1-1 0,-1 2 0,-5-1 19,6 0 1,-3 1 0,-3-1 0,1 1-30,-1 0 0,0 0 1,0 0-1,-1 0-11,-1 0 0,-1 1 0,0-1 0,0 1-50,13-1 0,0 1 0,-1 0-90,-2 0 1,0 1 0,-1 0-300,-1 0 1,-2 0 0,1 1-658,-3 0 0,1 0 1,-2 1-264,-5-1 0,-1 1 0,-2-1 1380,15 2 0,-6 0 0,4 0 0,-25-2 0</inkml:trace>
  <inkml:trace contextRef="#ctx0" brushRef="#br1" timeOffset="170012">3719 7255 3458,'49'-8'432,"1"-1"0,0 0 0,0 1 1,0 0-1,-1 0-178,-5 1 1,-1 1 0,1 0-49,4 0 0,0 0 1,2 0 120,0-1 1,1 1 0,5 0-264,-8 1 1,4-1 0,3 0 0,-2 0 0,-2 0-83,3 1 0,-3 0 1,1-1-1,2 1 33,2-1 1,3 0 0,0 0 0,0-1-1,-3 2 52,0-1 0,-3 1 1,-1 0-1,2 0-69,1 0 0,0 0 0,0 0 0,0-1-3,1 1 1,1 0 0,-1 0 0,1 1-2,-1-1 0,1 0 1,0 0-1,0 1-106,-1 0 1,-1-1 0,2 1 0,3 0 129,-7 0 1,3 0 0,1 0 0,1 0 0,-1 0 0,-3 1 4,-1-1 1,-2 1 0,-1 0 0,1-1-1,3 1 11,0-1 1,4 1 0,1-1 0,0 0 0,-2 0 0,-3 1 0,9-1 0,-3 1 1,-1-1-1,1 0 63,1 1 0,1-1 0,-1 1 0,1-1 5,1 0 1,-1 1 0,1-1-1,0 0-31,-12 1 1,0 0 0,-1 0 0,1 0 0,1 0-21,-1 0 0,1 0 1,0 0-1,0 0 1,0 0 6,0 0 0,0-1 1,1 1-1,-1 0 0,1 0-8,0-1 1,0 1 0,0 0 0,0 0 0,1-1-5,-1 1 0,1 0 0,0-1 0,0 1 0,0 0-10,0-1 0,1 0 0,0 1 0,-1-1 0,1 1-6,0-1 0,1 1 1,-1-1-1,0 0 1,1 1-11,-1-1 0,-1 0 0,1 0 1,2 1-1,3-1 3,-5 0 1,3 0 0,2 0 0,1 0 0,0 0 0,-2 0 0,-3 1-14,-1-1 0,-3 1 0,0-1 0,-1 1 1,1 0-1,3-1-2,2 1 1,3-1-1,1 0 1,0 1 0,0-1-1,-2 0 1,-3 1 1,4 0 0,-4-1 0,-2 1 1,2 0-1,4 0-3,-5 0 0,3 0 0,2 0 0,1 0 0,-1-1 0,-1 1 0,-3 0-7,8 0 0,-2 0 0,-2 0 0,1-1 1,3 1-2,-10 0 0,4 0 0,0 0 0,1 0 0,-1 0 0,-1 0 0,-5 1 4,5-1 0,-4 1 1,-1-1-1,0 1 1,-1 0-3,1-1 0,0 1 0,-1-1 1,0 1-1,1 0 0,10-1 1,1 0 0,-1 1 0,0-1 0,-2 1 0,1-1 0,-1 1 0,-1-1 1,-1 1 0,0-1 0,0 1 0,-1 0-3,-2 0 1,1 0-1,-1 0 1,-1 0-4,-1 0 1,0 0 0,0 1-1,-1-1-8,-3 1 0,0 0 1,1-1-1,1 1-63,0 0 0,3 0 0,1 0 1,-2 0-1,-2 0-55,-2 0 1,-2 0 0,0 1 0,2-1-162,9 0 0,4 0 1,-2 1-1,-4-1-891,-4 1 0,-4 0 0,-2 0-1937,18 0 0,-4 0 3117,-7 0 0,-6 0 0,4 0 0,-23 0 0</inkml:trace>
  <inkml:trace contextRef="#ctx0" brushRef="#br1" timeOffset="173740">3253 9481 7584,'61'-4'291,"0"1"0,0-1 1,-4 1-1,-1 0 1,-8 0-1199,-12 0 0,-3 1 982,3 0 1,0 0-23,3 0 1,0-1-4,1 1 1,0 0-9,2 0 0,1 0-6,1-1 0,0 1 6,2 0 0,0 0-1085,3 0 1,1 0 1078,2 0 1,0 1-1,1-1 1,5 1 9,-2-1 1,5 1 0,-2 0-352,-12 0 0,-1 0 0,2 0 324,-1 0 1,2 0 0,1 0 0,-3 0 8,2 0 0,-2 0 0,1 0-385,2 0 0,0 0 1,0 0 380,2 0 0,1-1 1,0 1-202,1 0 1,0-1 0,0 1 222,2-1 1,0 1 0,1-1 18,0 0 1,1-1-1,0 1-6,1 0 0,0-1 1,0 0 57,2 0 1,0 0 0,0 0 25,1 0 1,0 0 0,1 0-20,-15 0 1,0 0-1,0 0 1,0 0-15,1 0 1,0 0 0,0 0 0,1 0 12,0-1 0,0 1 1,1-1-1,0 0-7,0 0 0,0 0 0,1 0 1,0 0-8,1 0 0,0 0 1,0-1-1,0 1-9,1-1 1,0 1 0,0-1 0,0 1-2,2-1 1,-1 0-1,1 0 1,0 0-9,0 0 0,1 0 0,-1 0 0,1 0-9,1 0 1,0-1 0,0 0-1,1 1-11,0-1 1,0 0-1,1 1 1,-1-1-5,2 0 0,-1 0 0,1 0 1,0-1-14,0 1 1,1 0-1,0 0 1,0 0-9,1 0 0,0-1 1,0 1-1,0 0-11,-11 1 1,-1 0 0,0 0 0,1 0 0,-1 1-10,2-1 1,-1 0 0,1 0 0,0 0 0,-1 1-6,2-1 0,-1 0 1,1 1-1,0-1 1,0 0-5,0 1 1,1-1 0,0 0 0,0 1 0,0-1-6,0 1 1,1 0-1,-1-1 1,1 1-1,-1 0-6,2 0 1,-1-1 0,0 1 0,0 0 0,0 0-2,0 1 1,-1-1-1,0 0 1,2 0 0,3 1-2,-5-1 0,3 1 0,2 0 0,0-1 0,0 1 0,-1 0 0,-3 0 0,9-1 1,-3 1-1,-1-1 1,1 1-1,2 0-4,-8 0 0,3 0 0,1 0 0,0 0 0,-1 1 0,-1-1 0,-4 1-3,4-1 1,-2 1 0,-2 0 0,-1 0 0,2 0-4,-1 0 0,1 0 1,-1 1-1,1-1 1,-1 0-6,-1 1 1,1-1 0,-1 1 0,0-1 0,0 1-5,-1 0 1,0 0-1,1 0 1,-1 0 0,0 0-12,-1 0 0,0 0 0,0-1 1,0 1-1,-1 1-32,13-1 1,-1 0 0,0 0-1,0 0-43,-2 0 0,1 0 1,-1 1-1,0-1-67,-1 0 0,0 1 0,0-1 0,-1 1-70,-1-1 0,-2 1 0,2-1 0,3 1-385,-10 0 0,3-1 1,2 1-1,0 0 1,-2-1-1,-2 1-125,10 0 0,-2-1 1,-1 1-1,4 0 748,-9-1 0,5 1 0,1 0 0,-1-1 0,-4 1 0,-8 0 0,18-1 0,-7 1 0,0 0 0,0-1 0</inkml:trace>
  <inkml:trace contextRef="#ctx0" brushRef="#br1" timeOffset="176426">15715 3981 19781,'7'-18'325,"-4"10"11,-12 47-168,-2-4-1735,-7 16 1673,0-10-22,-3 3-22,0 0-6,-1 1-12,8-14 1,0 0-11,-5 14-6,-3 11-6,11-22 46,5 5-24,3-13 29,3 3 583,5-14-494,4-4 29,6-1-1,3-4 85,22-3-191,-3-2-39,17-5-26,-21 0 1,1-1-100,20-4-30,-8 1 1,0 0-300,7-1-134,-19 4 0,-1-1-3266,8 1-4711,-7 0 8520,-7 2 0,-13 2 0,-6-1 0</inkml:trace>
  <inkml:trace contextRef="#ctx0" brushRef="#br1" timeOffset="176819">16682 4029 13838,'0'-8'3736,"0"1"-2638,0 7 2677,0 0-3724,1-21 27,-10 52-67,2-22-33,-1 21 0,1 6-907,-5 18 127,2 5-1424,6-28 1,0 1-6395,-2 27 8620,4-8 0,0-24 0,2-12 0</inkml:trace>
  <inkml:trace contextRef="#ctx0" brushRef="#br1" timeOffset="177382">16389 6064 18970,'2'-7'1964,"0"1"-1369,-2 6 423,0 0-930,-13 6 133,-4 23-183,-6 1-3375,1 19 3351,6-10 42,0 1-256,1 1 182,2-1 0,0 21-111,5-15-1129,1 15 1159,5-22 22,2-2-3,3-3-10,2-3-14,3-3-13,4-3-23,2-3 0,2-3 26,1-4 2537,13 0-4112,4-11 1,4-3-1886,15 1 3147,-7-6 1,-4-2 0,-17-1 0,0 0 0</inkml:trace>
  <inkml:trace contextRef="#ctx0" brushRef="#br1" timeOffset="177809">17050 6175 19584,'5'-63'-1361,"1"13"928,1 49 1015,1 0 1780,1 2-2364,1 3-126,1 2-82,0 4 679,-1 4-639,1 2-68,-1 3-454,-1 3 45,-1 0 136,-1 0 131,-2 0 153,-1 0 634,-3-2-374,0 1 104,-3-2 107,-3 1 1692,-4-2-1550,-3 1 33,-2-1 27,-3 0-7,-2 0 10,-2-2-3417,-2 1 3365,0-2-209,1-1 80,3-2-54,2-2-83,5-1-80,4-2-62,3 0 3228,2 1-3365,3-3 190,5 2-372,4-3 233,7-2 39,6 0 23,7-1 23,6 0 70,4-2 122,4-1-204,1-1-187,-12 0 1,1 0-595,17-2-84,-18 2 1,0 0-2338,12-1 3106,1-1 0,-20 3 0,-3 0 0</inkml:trace>
  <inkml:trace contextRef="#ctx0" brushRef="#br1" timeOffset="178391">16452 8304 17414,'13'-43'321,"-1"-1"0,0 4 0,-3 8-136,-3 20 1438,-2 2-1478,0 3 481,-2 2-582,0 2 35,-2 2-57,2 7 40,0 1 0,2 10-34,-1 2 34,-1 21-29,-2-6-10,-3 17 356,-3-10-357,-3 3-39,-1 2 20,3-13 0,1 0-14,-3 16-266,0 12 272,7-22-7,1-3-4,4-3-18,2-2 441,9 5-520,-2-10-15,6 4-24,-4-13-60,2-2-3399,0-2 3152,2-2-4366,29-1-329,-14-5 5154,27-1 0,-40-4 0,0 0 0</inkml:trace>
  <inkml:trace contextRef="#ctx0" brushRef="#br1" timeOffset="178959">17305 8170 14163,'-1'-3'2907,"0"1"-129,1 2-2716,24-52-5672,-10 36 5629,2-13 1,1 3-1075,-1 22 1066,-1 1 1050,-1 2-1083,-3 0-18,1 3 7,-2 1-1,-1 5 6,2 3 2241,3 13-2253,-3-2 3104,3 9-3114,-6-6-3323,0 1 3256,1 13-78,-3 2 212,-1 0 33,-11 7-5,0-23 5,-8 6 1,2-14 16,-2-3 23,1-3 22,1-1 50,0-5 440,-1-1-154,1-5 3081,1-1-3176,2-7 212,5 0-386,1 0-16,2 1-23,1 5-39,0-1-45,1 2-45,1 0-33,1 1 11,6 0-6,0 0 0,3 0 0,-1 2-11,1 1 11,1 3 17,1 2 0,0 2-5,1 4 16,-1 0 0,7 10-5,-5-4-6,5 6 5,-8-6-21,2 10 4,-5-7-16,0 6 6,-7-10 22,-2 0 11,-4-2 0,-9 4-16,-2-5-23,-9 1-28,2-7-449,-16 1-335,7-4-1485,-11 0 2325,7-3 0,16-1 0,0-1 0</inkml:trace>
  <inkml:trace contextRef="#ctx0" brushRef="#br1" timeOffset="210375">1473 12108 20918,'9'-60'1241,"0"-1"1,-1-3 0,-1 10-890,-4 28-49,-1-7-62,-3 25-73,0 3-33,0 3-197,-1 1 28,2 7 34,-1 2 17,2 9 11,4 17-11,2 12-11,1 4-1036,0 3 1018,-4-13 7,2 0-661,0-1 660,0-1-48,10 7 48,7-7 17,3-6 6,4-14-11,-5-14 33,14-8-6,-8-4 287,9-8-264,-11-4-6,-3-4 12,0-4 22,-1-3 90,8-19-90,-9 11 5,5-13-5,-11 17-5,-3 2-12,-2 1-11,-2 2 551,2-7-596,-6 14-22,1-2-23,-6 15-18,-1 4-184,-1 3-38,0 2-79,0 5 620,-1 3-844,-1 7-102,-4 5-513,0 4-4051,-7 16 5243,1-3 0,2-7 0,4-12 0</inkml:trace>
  <inkml:trace contextRef="#ctx0" brushRef="#br1" timeOffset="210592">2411 12019 22578,'11'-41'513,"-1"0"1,-1 5 0,-2 8-156,-7 19 654,0 7-1035,0 1 317,-1 8-294,-1 0 0,-1 9 151,-1 0-195,0 4 495,-2 3-608,1 0-67,0 3-594,0 13-823,2 3 162,0 0-2552,5-3-1951,1-14-1540,2-4 7522,-1-5 0,-2-7 0,-1-5 0</inkml:trace>
  <inkml:trace contextRef="#ctx0" brushRef="#br1" timeOffset="210783">2620 11571 22375,'-33'12'-3277,"-1"0"0,2 5 0,8 4 2878,18 11 0,0-4 0,4-12 0</inkml:trace>
  <inkml:trace contextRef="#ctx0" brushRef="#br1" timeOffset="211368">2767 11841 23562,'-11'-31'134,"2"7"468,9 24 417,0 0-796,0-3-206,0 1 99,0-1-94,0 1 337,0 0-342,0 0-11,0 1 5,0 0-5,0-1-6,0 1 0,0-2 5,0 1-5,0-2 0,0 0 0,0 1 17,0-1-11,0 0 22,0 0-6,0 0 6,0 1 22,0 0 6,0 0 17,0 2 230,0 0-253,-2 0-44,1 0-79,-1 1 50,1 2 18,0 0 5,0 2 17,1 2-23,0 1 12,-1 1-6,1 8 0,4 5 5,1 3-10,4 2 5,3-4-17,9 11 0,-2-6-1646,9 8 1657,-6-12-459,13 10 454,-10-9-6,8 7-17,-13-12 34,-4 0-56,-2-1 17,-3 0-17,-2-2-17,-4 0-5,-2 0 1257,-7 11-1398,-3-10-112,-6 7-270,-10-9-1808,-7-5-744,-2-2 3153,-4-4 0,22-4 0,0 0 0</inkml:trace>
  <inkml:trace contextRef="#ctx0" brushRef="#br1" timeOffset="211541">2775 11930 24844,'-14'-21'157,"2"8"-101,8 27-6,1 4-38,-1 2-7,0 3-541,1 2 502,-1 2-61,2 2-112,1 1-213,0 3-409,1-1-4070,3 3-74,0-2 4973,6 1 0,-5-15 0,1-3 0</inkml:trace>
  <inkml:trace contextRef="#ctx0" brushRef="#br1" timeOffset="211783">3272 11925 27247,'25'-43'151,"-3"13"-139,-18 52 4,1 3 1,-2 3-1487,1 2 1442,-3 2-149,0 0 1,0 1-104,-1 9 56,0-9 0,1 0-1807,2 15 284,1-13-2017,2 6-5495,0-19 8551,-1-6 1,-2-9 0,-1-3 0</inkml:trace>
  <inkml:trace contextRef="#ctx0" brushRef="#br1" timeOffset="211974">3445 11743 25702,'-27'-38'-10,"0"0"1,2 1 0,7 13-154,16 23-459,0 8 34,1 1-661,1 9-1865,0 1-6117,0 1 9231,1-3 0,0-7 0,0-3 0</inkml:trace>
  <inkml:trace contextRef="#ctx0" brushRef="#br1" timeOffset="212275">3988 11405 23546,'-4'-43'426,"-1"0"0,1 4 0,0 10 739,1 23-1081,2 4 241,-2 0-313,3 5 139,-1 2-128,1 7-1,0 8-5,0 5 23,0 7-29,1 5 0,0 6-5,1 4-6,-1 7-11,1 5-9,-2-28 0,0 2-794,0 0 0,0 1 755,0 2 0,0 0-50,0 0 0,0 0-79,-1 1 0,2-1-100,-1 0 0,1 1-2124,3 13 1,3 1 1405,-2-15 1,2 0-3911,7 17 1,3-4 3770,2-6 1,0-5 0,-13-30 0</inkml:trace>
  <inkml:trace contextRef="#ctx0" brushRef="#br1" timeOffset="212819">3881 12014 15156,'-49'-7'651,"1"0"1,8 2-1,7 0 2345,18 2-2934,11 2 1272,3-1-1346,4 1 773,5-2-794,8-1 2922,7-2-3012,9-2-22,7 0-74,6-3-3419,5 0 3375,4-2-17,1 0-200,2 0 9,-8-1 1,1 1 285,-20 4 1,1 0-4,15-5 0,-3 1-160,-4 0 74,-4 2 84,-5 1 83,-5 1 79,-5 3 62,-4 0 39,-4 2 39,-4 1 274,-4 2-95,-1-1 970,-3 2 2979,-9 8-3815,1-2 529,-16 12-606,1-1-248,2 2-49,2-1-29,10-5-11,2-1 6,2 7-11,3-6-6,7 10 5,2-11-33,26 7 12,-9-13 10,17 1-5,-3-13 28,-9-1-1,8-7 12,-15 0 28,-4-1 0,-2-2-3386,-4-1 3408,-3-2 18,-3 1 10,-3-1 23,-2 1 5,-3 1 152,-7-4-146,-2 7-11,-6-1 72,-7 5-106,2 5 1,-8 1 3441,-5 5-3475,9 3-17,-6 2 5,11 4-33,2 2-17,2 1-6,1 3-3386,1 2 3381,2 2-2263,1 4 2252,4 0-21,2 4-13,3 0-23,5 1-246,12 15 29,2-9-152,11 11-241,0-14-342,3 0 797,7-2-3171,3-2-5843,-1-5 9350,-4-5 0,-16-9 0,-8-4 0</inkml:trace>
  <inkml:trace contextRef="#ctx0" brushRef="#br1" timeOffset="213245">5303 12033 24038,'7'-48'903,"0"0"1,-17 4 0,-8 11-764,-19 24-648,3 6 1,0 5 597,-8 10-23,-3 4-17,0 2-1111,1 4 1084,4 1-7,3 1-27,4 1 6,6 0 154,5 0-166,5 0 12,6-2-18,4-2-5,4-1 0,5-3 0,11 0 17,2-6 496,10-2-513,0-7-34,17-10 17,7-9 40,2-6 934,-4-6-913,-16 3 1,-3-3-357,-4-4 374,-3-6 5,-4-5-937,-2-7 943,-3-5 6,-2-5-21,-5 30 1,0-1-678,-1 0 1,0 1 735,4-29 34,-3 22 1,-1 1-2154,1-14 2210,0-10-18,-5 27 116,0 4-126,-2 4 534,-1 4-662,-2 5 1044,0 4-1068,0 4 3211,0 4-3211,2 2 546,0 2-546,0 4 0,-1 5 0,-1 7 0,-2 8 0,-2 7-866,-1 8 866,-2 8 0,0 7 0,-1 9-951,8-29 0,-1 1 951,1 2 0,1 0 0,0 2 0,1 0 0,1 1 0,1-1-104,0 1 0,0-1-120,3 1 0,0-1-81,2 0 0,0-1-160,2-2 0,2 1-3453,6 11 0,2-1 3505,-1-9 0,0-2 1,-2-3-1,0-3 1,3-1-1</inkml:trace>
  <inkml:trace contextRef="#ctx0" brushRef="#br1" timeOffset="213796">5791 11885 25909,'-16'-14'-942,"28"-3"220,25 7-510,23-2-3909,-7 6 190,8 0-3888,-4 3 8421,-6 1 0,-25 2 1,-10 0-1</inkml:trace>
  <inkml:trace contextRef="#ctx0" brushRef="#br1" timeOffset="213968">5861 12272 26390,'54'-1'-1966,"2"-1"-61,0-8 1814,-21 5 0,-1-1 1,4 0-1,-1 1 1</inkml:trace>
  <inkml:trace contextRef="#ctx0" brushRef="#br1" timeOffset="216332">7660 11407 17575,'-32'-9'381,"-1"0"0,-26-4 17,15 17-241,7 2-45,1 0 0,0-1-943,-12 4 859,15-4 0,1 0 23,-16 3-6,-1 0-6,1 0 6,3-1 16,2-1 18,4-2 16,6-1 44,5-2 40,4 0 247,1-1-213,9-1 464,1 0-519,9 1 311,1-1-525,3 1 855,-1 8-732,0 11-5,-4 33-51,2-9-428,-3 20 417,2-20 39,0 4-28,-2 6 0,1 3 6,1-12 0,-1 1-1290,2-10 0,0 0 1284,0 12 0,-1-1 6,1 16-641,2-4 624,1-6-2017,3-4 1967,5-5-73,5-4 290,6-3-1215,20 7-324,-1-12 130,-11-13 0,3-2 1242,27 5 0,-26-12 0,2 0 0</inkml:trace>
  <inkml:trace contextRef="#ctx0" brushRef="#br1" timeOffset="217235">18072 11557 11388,'-3'-3'4606,"1"1"1092,2 2-5714,-25-24-15,24 17-3,-14-18 25,33 22 12,6-1-80,7 2 126,25 0-1,-9 1-1792,16 1 1792,-19 0 34,16 3-647,-15 0 597,11 2 7,-20-1-7,0 1-4,-3 0-97,-3-1 96,-1 2 0,-3-1-9,-3 0 11,3 4 1602,-8-3-1618,1 4 744,-10-2-711,-2 1 154,-2 2-132,-1 1 27,-1 3 17,-2 2 12,0 2-12,-1 2-12,0 3-27,0 0-22,-1 3-1,0 1-5,-2 2 33,-2 19-44,-1-10-450,-3 15 427,1-12-1121,-1 2 1121,0 1-11,-2 0-2866,2 1 2866,-1-2-22,3-1-104,0-2 76,3-2 241,1-2-364,0 13 38,0-13 20,-1 8-81,-1-17-84,-3-2-196,-4-1-504,-4-2-1794,-7-2 2774,-6 2 0,12-12 0,0-1 0</inkml:trace>
  <inkml:trace contextRef="#ctx0" brushRef="#br1" timeOffset="219075">7873 13273 21601,'-2'-36'70,"0"1"0,-3-22-109,-2 58 0,-2 2 16,-3 3 18,-2 5-23,-3 3-1071,-2 5 1094,-2 3-1,0 4 1,1 3-792,2 2 769,1 2 0,4 1-99,4-2 71,4-1 11,3-3 0,8 0 6,2-4 11,8-1 11,6-4 17,18 2 62,11-6-12,1-3-621,0-8 678,-16-7 27,-2-2 51,-3-5 950,-3-3-844,-4-3 51,-4-4 5,-2 0 808,-5-5-830,-2 1-40,-4-5 124,-3-16-286,-5 9-1007,-5-14 962,-4 16 1,-3 2 415,-2 4-422,-2 3-16,-1 4-22,-3 4-23,0 5-28,-2 2-27,1 4-52,-1 4-38,4 1-448,-7 7-90,8 1-880,-3 9-3651,8-1 5203,1 7 0,6-11 0,0 1 0</inkml:trace>
  <inkml:trace contextRef="#ctx0" brushRef="#br1" timeOffset="219477">8941 13645 21050,'12'-46'414,"0"1"1,-1 4-1,-3 8-207,-5 19 944,-2 4-1039,0 3 307,-1 3-447,0 2-303,0 2 163,-5 16 747,1-2-585,-4 18-39,1-2-89,0 4-152,0 3-968,0 3-102,2 1-2638,3 3-4900,1-5 8100,1-5 1,0-16 0,0-8 0</inkml:trace>
  <inkml:trace contextRef="#ctx0" brushRef="#br1" timeOffset="219735">9871 13200 19048,'0'-5'2671,"0"0"-151,0 5-2486,-13 1-23,6 10 6,-10 6-17,10 11-34,0 4-50,2 3-89,0 3-180,3 2-975,0 3-537,2 0 1067,0 9 1,0-26-1,0 0 1</inkml:trace>
  <inkml:trace contextRef="#ctx0" brushRef="#br1" timeOffset="220085">10758 13698 23629,'-1'-45'302,"-1"-1"1,1 5-1,0 8-89,1 17 106,1 2-218,-1 5-62,0 1-44,0 6-354,0 2 163,0 12 107,-1-1-57,-1 15-84,-1-1-727,-4 20-539,0-9-3712,-3 14 5208,3-9 0,3-18 0,0-3 0</inkml:trace>
  <inkml:trace contextRef="#ctx0" brushRef="#br1" timeOffset="220496">11149 13340 15227,'-1'-6'1524,"1"0"-875,0 6-27,0 0-4369,22-63 4111,-7 38-196,2-13 0,1 2 1022,5 18-826,2 2 353,14-1-432,-9 7-49,10-1 88,-5 7-217,-10 2 55,16 8-139,-23 2-18,6 7 1,-16 1 11,-4 3-6,-1 3 0,-5 2-5,-4 5-34,-14 17-12,1-8 2292,-11 11-2286,6-14 29,0-4-80,-9 10 129,9-13 1,-4 6 6,12-16-1,3-3-11,3-3-11,2-3-17,1-1-16,4-5 1085,0 0-1147,2-3 207,7 1-152,9-2-88,5-1-124,13 0-871,-1-3 384,8 0-370,2-1-773,4 0-1597,1 0-4121,-5 0 7415,-6 1 0,-17 2 0,-9 2 0</inkml:trace>
  <inkml:trace contextRef="#ctx0" brushRef="#br1" timeOffset="220690">12172 13502 14648,'-22'58'-1351,"4"-6"1576,12-27-225,0 3 0,2-13 0,0 0 0</inkml:trace>
  <inkml:trace contextRef="#ctx0" brushRef="#br1" timeOffset="221410">12524 13243 16387,'3'-5'2963,"-1"1"-1434,-2 4-1451,61-56-2971,-36 37 2909,11-13 1,0 3 17,-14 21 868,0 2-880,0 1 18,11 3-13,-7 2 466,9 3-459,-11 3-29,-1 3-16,0 3 0,-2 3 0,-2 1-23,-2 2-16,-2 3 1372,-4 1-1395,-1 2 28,-5 1-100,-7 25 94,-3-18 29,-8 18 44,-7-19 23,3-8 17,-5 2 22,6-10 44,0-4 273,2-1-177,1-4 67,1-2 40,2-2 11,2-1 296,-1-3-363,3-1-18,-1-3-21,2-1-46,2-2-22,0-1-34,2 0-33,0 1-34,2 0-16,2 1-18,2 1-5,5 2 6,2-1 22,3 4-28,2 0-17,1 1-5,0 1-12,1 2 12,0 1 5,0 3-5,-1 2-12,1 2 6,-1 1 0,0 2-11,0 1 11,-1 1-17,-1 3-5,-3-1-6,-1 2-12,-4-1-4,-2 1-24,-4 1-4,-2-1-7,-5 0-33,-4 0-11,-5-1-34,-2 0-28,-3 0-27,-1-3-29,-1-1-409,-9 1 135,7-7-365,-5 1-917,11-8 1797,-6-6 0,13 3 0,-4-4 0</inkml:trace>
  <inkml:trace contextRef="#ctx0" brushRef="#br1" timeOffset="221610">13421 13480 13782,'9'8'3142,"-1"-2"-2475,-8-6 655,0 0-1383,14 67-159,-14-44-866,5 19 0,-3-2-4286,-9-23 23,-1 4 5133,3-11 1,2-4 0,2-3 0</inkml:trace>
  <inkml:trace contextRef="#ctx0" brushRef="#br1" timeOffset="222052">13846 13157 24402,'-4'16'168,"-1"3"-135,-4 7-16,0 1-6,2 2-11,2 0-5,2-1-1,1-1-5,2-1-11,4-2-12,0-3-5,6-1 0,0-4 5,4-1-5654,1-2 5671,2-5 1392,3-1-1386,2-4 0,1-3 22,3-4 0,0-2 17,-1-4-1403,0-3 1425,0-2-1228,-3-1 1262,1-2 1590,6-10-1517,-6 5 13,3-4 38,-10 10 27,-2 2 2352,-4 2-2330,-2 4-27,-2 1-34,-3 4 2616,-2 1-2728,0 2 352,-4 5-436,0 3-5,-4 6 43,-2 3-60,-2 2-23,-1 3-33,-1 2-309,-4 13-16,5-5-264,-3 9-442,8-8 261,0 17 0,3-27 0,1 10 0</inkml:trace>
  <inkml:trace contextRef="#ctx0" brushRef="#br1" timeOffset="222242">14658 13586 21623,'5'-11'3333,"-1"2"-3030,-4 9-365,0 0-4397,-17 28 4067,9-13-9439,-17 40 9114,18-35 0,0 7 1,6-22-1</inkml:trace>
  <inkml:trace contextRef="#ctx0" brushRef="#br1" timeOffset="223034">15367 13218 15614,'1'-3'5679,"-1"0"-2817,0 3-2923,6-36 38,-7 27 23,3-26 34,-16 38-17,0 1-6,-6 1-11,4-1 17,-2 0-23,1 0 12,0 0-1,1-1-33,0 0 40,3 0 16,-7 2-28,9-2 0,-4 2-6,9-1 12,0 0-1,0 2 1,-3 3 27,2-2-21,-2 3-1,3-1 0,-2 4-5,3-1-1,-5 15 6,5-11 1,-1 8 10,3-3-5,0-6-6,1 6 11,-1-7-5,2-2 0,-2 1-6,2-2 6,-1 4-6,1-5-11,0 2 17,1-5 11,0-2 302,1-1-94,-1-3 307,1-1-341,1-2-62,0 0-22,5-7-68,-1 3-11,3-5 0,-1 4-11,3-1 0,0 1 28,10-1-28,-4 2-16,7 1 10,-6 2 6,15 2-22,-12 0-1,10 3-16,-15 1 17,-2 3-12,0 3-11,-1 1 0,-1 2-11,-1 3 0,0 1-336,5 29 185,-9-20-28,3 21-51,-12-28-33,-2-1-45,-5-1-56,-4-2-79,-3-1-106,-2-2-207,-3-2-370,-1-2-1125,0-2-2488,-2-2 4767,-1-2 0,12-1 0,0 0 0</inkml:trace>
  <inkml:trace contextRef="#ctx0" brushRef="#br1" timeOffset="223275">15303 13193 17201,'48'-11'442,"-1"0"1,-4 1-1,-6 2 1786,-2 3-1561,-3 0-359,0 0-12,-8 0-10,-9 2 759,3-1-855,-7 1 253,3-1-314,-8 2 881,-1 0-954,-2 1-39,-1 1-5159,-1-1 5142,-3 6 0,1-4 0,-2 4 0</inkml:trace>
  <inkml:trace contextRef="#ctx0" brushRef="#br1" timeOffset="223683">16026 13654 20733,'4'-7'2851,"-1"2"-2274,-3 5 1154,0 0-1697,30-29-57,-21 29-38,23-20-85,-30 38-61,0 1-3578,-1 3 3046,0 1-835,-1 2-3478,-1 0-4140,-1 0 9192,0-5 0,1-9 0,0-4 0</inkml:trace>
  <inkml:trace contextRef="#ctx0" brushRef="#br1" timeOffset="224125">16787 13172 20492,'0'-4'2857,"0"1"-1211,0 3-1584,-67 24-2769,39-8 2712,-13 1 1,2 3 5,15 5-84,2 3 79,2 1 613,2 3-602,-2 15-34,6 3 0,3 1-416,7-7 400,7-15 5,2-2 1201,4-3-1206,4-1 5,0-3 734,3-1-757,2-4-22,1-1 23,1-3 5,0-3 12,0-1 16,1-4 28,-1-1 6,-1-1 16,0-3-2815,-3-1 2833,0-2 81,-3-4 47,4-5-67,-5 2-5,1-4 27,-6 4 1,-1 0 3403,-2 1-3387,-1 1 0,-2 0-5,0 1-6,-2 1-17,-1 0-28,-3 1-22,-3 1-17,-4 1 39,-31 1-95,11 4-504,-25 2 420,20 5-878,-2 1 536,1 2-487,0 2-1725,2 1-6917,6 1 9555,7-3 0,11-5 0,7-2 0</inkml:trace>
  <inkml:trace contextRef="#ctx0" brushRef="#br1" timeOffset="229008">16766 13229 8248,'4'-10'6766,"-1"3"-4060,-3 7 268,0 0-2521,16-26-44,-10 18 264,14-23-393,-16 26-11,2-2-17,-4 2 207,2-2-257,-3 1-18,2-1 1,-2 2 157,0 1-185,-1 0 111,1 1 119,-1 2-415,-2 0 5,0 3 46,-2 1 16,-3 3 45,-7 4-50,2 0-6,-8 4-5,4-4-1,0 0-11,-2 1 17,-5 5-22,6-4-6,-4 4-17,9-5-208,-4 6-301,6-2-9305,-4 10 8668,10-11 0,0-1 1,4-9-1</inkml:trace>
  <inkml:trace contextRef="#ctx0" brushRef="#br1" timeOffset="231247">17204 13652 19630,'0'-6'3109,"0"0"-2549,0 6 1008,0 0-1333,4-1-151,-1 4-11,3 1-6,-3 8-17,-1 0-16,-1 3-34,-1 3-16,-3 1-75,-2 2-155,-6 2-4944,-10 10 1365,2-7-5451,-5 3 9276,10-12 0,6-9 0,4-4 0</inkml:trace>
  <inkml:trace contextRef="#ctx0" brushRef="#br1" timeOffset="231741">17511 13238 23439,'10'-40'101,"0"0"0,-1 2 0,0 11-40,-2 21 1033,1 2-1043,1 2 348,0 0-376,1 2 205,7 6-217,-3 1 0,6 7 608,-4 2-602,0 4-11,0 3-260,-1 4 260,0 2-6,-2 3 0,-1 3-11,-1 0-68,-1 16 23,-6-13-594,1 11 516,-5-16-62,-3-1-146,-1 0-185,-4-2-425,-1-1-381,0-1-1456,-2-1-3983,1-1 6772,-1 1 0,5-13 0,1-1 0</inkml:trace>
  <inkml:trace contextRef="#ctx0" brushRef="#br1" timeOffset="232012">17552 13542 20314,'49'-30'185,"0"0"0,-4 1 0,-6 8-12,-13 14 1830,-2 1-1841,-2 1-33,-3 0 829,4 0-868,-7 2 444,4-1-495,-11 2 1266,-1 2-1294,-6 0-28,0 0-50,-1 0-152,0 1-453,0 1-1736,-1 2 2408,0 1 0,0-1 0,0-2 0</inkml:trace>
  <inkml:trace contextRef="#ctx0" brushRef="#br1" timeOffset="253938">1589 10133 8758,'-2'-8'5422,"0"2"-3977,2 6 4049,0 0-4973,-16-62-1103,11 39 795,-4-14 1,2 3 410,6 19-272,0 1-10,1 3-90,0 2-50,0 3-62,0 3 697,-1 1-988,0 2 123,1 5 61,0 2-16,0 8-6,0 2-5,0 4 5,0 3 0,1 2 6,-1 1-11,0 2-1,0 0 6,-2 12 6,1-10-17,-3 6 0,2-14 0,0-3-11,1-2 28,0-5 0,-1-2 95,1-2 28,0-5 61,1-1 146,-1-3-257,-2-4-51,-1-2 0,-2-5-11,-1-2 0,0-2 23,-4-12-18,3 3-16,-2-9 6,3 7-23,0-18 23,2 9-906,2-13 894,2 15 12,2 0-190,1 1 173,3 3-6,2 0 0,2 2 0,1 2 5,3 2 18,9-5-35,-4 8-4,7-2-7,-6 11 23,0 1-33,2 4 27,-1 1-5,2 2-7,0 2 30,1 0-6,2 3-17,1 1 11,1 4-18,-1 2 1,1 1-313,-2 3 302,0 1 784,7 9-773,-10-3-16,3 6 5,-13-6 5,-4 1 189,-3 2-172,-4 0 17,-6 3-5,-4-1 16,-17 12-33,3-11-856,-11 7 867,7-13 324,-1-4-308,0-3-4,0-3 21,1-3 6,3-4 38,3-1-15,2-4 6,4-2-18,3-2 0,3-3 1,3-2 885,2-1-897,1-2-39,2 0 0,1-1-6,3 1-5,2-1 22,5 2-27,2 0 10,3 2 6,2 1-11,2 3 16,2 1-5,13 2 0,-6 2 6,10 1 5,-9 3 6,3 4-17,3 2 6,1 3-12,1 1 0,-2 3-1857,-1 0 1829,-6 2-16,-4-1-23,-7 1 0,-5 1 11,-4 2 17,-5-2-16,-9 11 27,-3-7 12,-10 5-6,-3-8 0,-4-3-17,-4 0-129,-18 3 17,10-5 1780,-12 2-3073,-9-6 537,23-5-633,-16-2-2941,33-8 4487,3-4 0,9 4 0,1-1 0</inkml:trace>
  <inkml:trace contextRef="#ctx0" brushRef="#br1" timeOffset="254269">2374 9886 22345,'-2'-38'28,"2"21"911,3 35-1018,5 22-72,-1-13-134,5 11-214,-1-10-363,2 0-600,0 0-964,1-1 2426,1 3 0,-7-14 0,-1-1 0</inkml:trace>
  <inkml:trace contextRef="#ctx0" brushRef="#br1" timeOffset="254487">2333 10062 18459,'7'-56'1038,"1"0"0,-1 4 0,-1 9-584,-2 12-95,0 3-79,-1 5-90,1 2-78,1 3-11,1 2-56,2 2-23,2 0 12,3 4-3432,3 0 3409,2 1-27,3 2-298,16 0 0,-6 3-123,11 0-179,-10 4-280,0 0-504,-1 2-1115,-3 3-1731,-3 3 5094,-1 4 0,-12-5 0,-1 0 0</inkml:trace>
  <inkml:trace contextRef="#ctx0" brushRef="#br1" timeOffset="254672">2459 10094 14701,'-3'0'5248,"1"0"-3052,2 0-2387,19-26-5738,-2 15 5570,20-21-77,-7 22 1296,3-1-2350,15-3 297,-12 3 81,10-3-2378,-15 6-5236,-6 1 8726,-2 1 0,-12 2 0,-5 3 0</inkml:trace>
  <inkml:trace contextRef="#ctx0" brushRef="#br1" timeOffset="254996">3228 9758 22627,'-49'-8'227,"0"0"1,4 0 0,9 4 105,21 10-311,5-1 87,0 5-98,5-3-5,2 4-1,1-1 58,2 13-40,6 1 110,3 5-138,5-6 16,10 2-11,-3-6-6,11 6-5,-7-8-34,15 5 34,-11-5-558,9 4 569,-16-9 0,-4 1-22,2 9 16,-12-8 23,2 8-17,-11-12 0,-4 1 0,-3-2 547,-6 1-542,-5-1-3408,-4-1 3353,-3-1-90,-2-1-941,-14-1-723,9-3 1804,-12 0 0,28-2 0,2 0 0</inkml:trace>
  <inkml:trace contextRef="#ctx0" brushRef="#br1" timeOffset="255588">3675 9932 21903,'7'-45'418,"1"0"1,-1 4 0,-1 8-83,-4 18 313,2-2-380,-3 8-56,1 0-79,-2 6-134,0 2-5,-3 8 27,1 2 79,-12 38-84,5-12-572,0-3 1,0 1 560,-2 13-1,-1 6 7,2 1-12,2 4 0,2-2 0,4-1-40,7-4 91,5-2-74,12-5-98,6-3-121,10-4-726,8-11 1,5-3 285,-18-9 0,1-1-1572,21 6 1,-1-5-2703,9-6 4970,-28-5 1,-2-1-1,3 1 1,-2-2-1</inkml:trace>
  <inkml:trace contextRef="#ctx0" brushRef="#br1" timeOffset="256189">4480 10045 21274,'-3'-41'108,"1"0"0,0 1 1,4 11-87,7 22 856,4 0-867,2 2-11,4 1 11,3 1-11,5 1 17,2 2-71,2 0 54,-1 1 231,2 3-242,-3 1-322,-2 5 322,-2 1-11,-5 2-6,-2 2-6,-3 1-5,-4 2 16,-4 2 18,-4 1-29,-3 1 296,-5 1-251,-3-1-11,-7 0 22,-1 0-5,-4-2-17,0 0 845,0-4-761,-10 4-17,9-8 17,-5 2 34,10-8 39,4-2 16,-1-2 23,4-2 6,1 0-23,2 0-28,0-3-16,1 0-12,0-2 0,0 1-5,2-1-17,0 0-22,2 1 27,0-3-72,1 3-29,2-1-5,2 1-5,4 0-1,2 0 17,3 1-5,2 0-12,2 2-5,1 0 0,2 3 0,1 1 5,1 2-5,1 4-12,0 1 23,1 2-5,1 1 5,-1 1-34,9 7-16,-11-5-12,3 4-6,-14-7 1,-4 1 17,-4-1-152,-13 13 118,0-10-11,-11 10-67,3-14-85,-2 0-145,0-1-213,0-2-363,2-1-635,2-4-2883,2-1-4213,5-3 8699,2 0 0,4 0 0,1 0 0</inkml:trace>
  <inkml:trace contextRef="#ctx0" brushRef="#br1" timeOffset="256488">5093 9871 26463,'-4'-35'45,"4"8"-45,13 28 17,4 3-12,6 3 12,4 4-6,3 1-1081,1 4 1076,3 3-2858,0 3 2852,1 4 11,-1 1-427,0 5 404,-3 0 7,-4 2 10,-6 1-21,-5-1-1952,-8 1 1934,-3-1-39,-9 0 316,-5-1-416,-6-1-152,-5-1 571,-3-1-1640,-3 0-3166,-2-1-4873,4-4 9433,2-5 0,11-10 0,5-4 0</inkml:trace>
  <inkml:trace contextRef="#ctx0" brushRef="#br1" timeOffset="264461">28870 9590 16336,'-1'-4'952,"-1"1"-336,2 3-744,-11-22 88,8 19 197,-8-12-62,11 24-5,0 5-6,0-2 0,0 1-11,0 2 11,0 1 17,1 2 11,-1 1 5,1 2 30,-1 3 200,-2 14-162,-1-7-858,-1 13 841,-1-10-28,0 1 145,0 21-145,0-11 25,4 5 0,0 3-53,2 4 8,2 1 1,1 0 8,4 2-736,-2-20 0,-1 0 697,4 17-29,0 3-33,0-1-17,-1 3 25,-2-17 1,-1 2-12,-1-11 1,0 1 2,1 12 0,0 1 28,-1 5 0,-1-2-23,-1-10 1,1 0-1,-1 13 1,1 1 2,-2-16 1,0-1 2,0 1 0,0 0-6,-1-1 1,1 1-728,0 1 1,0 0 735,0 0 0,0 0 5,0 2 1,1-1 2,-1 1 1,0 0-4,0 2 1,0-1-6,1 0 0,-1 1-905,0 0 0,-1 1 891,1-1 0,0 1-6,0-1 0,-1 2-435,0-4 1,0 4 0,0-3 426,1 7 0,-2 1-7,1-7 0,0 2 1,0-3-9,-1 5 1,1-2 17,-2 1 0,0 0-55,1 0 1,-1 1 65,-1-1 0,0-1-8,1 1 0,-1 0-1,0 0 1,0-1 5,1 1 0,-1 0-3,0 1 1,1 0 10,-1-1 1,0 1 2,1 1 1,0 0 60,-1 0 1,2 0-59,-1 0 1,1 1 4,0-1 1,0 1-3,1 0 0,-1 0 3,1 0 0,0 0-9,0 1 1,0 0-7,0 2 1,0-1 2,0 1 1,1 1-3,0 0 0,0 0-3,0-1 0,1 1-11,0-1 0,0 0-12,1 0 1,-1 0-1,0 0 1,0-1 2,1 1 1,-1 0-112,1 0 1,-1 0 113,1-1 0,-1 1-212,1 0 1,0 0 208,-1-1 1,1 0-9,-1 0 0,1 0-6,0-2 1,0 0-48,0 0 1,0-1 43,-1 0 1,1-1 8,0 1 0,0-1 0,-1-1 0,1 1 0,0-1 0,-1-1-6,1 0 1,0-1 321,0-1 0,0 0-327,0-2 0,0 1-23,0-2 0,1 0-46,-1-1 0,1 0 15,0-2 1,0 1-45,0-2 0,0 0-56,0-1 0,0-1-155,0-1 1,0 0 168,0-1 0,1-2-1706,-1-1 1,0-1 1856,1 3 0,0-3 0,0 2 0,0-3 0</inkml:trace>
  <inkml:trace contextRef="#ctx0" brushRef="#br1" timeOffset="265721">32715 9909 14051,'-13'-43'604,"-1"-1"1,2 5 0,3 7-168,9 20 989,1 2-1084,0-1 358,1 3-392,0 0 451,2 0-574,-3 3 554,2 0-672,-2 4-224,-1 0 219,2 8-23,-2-2-5,2 7-1,0-3 1,0 3 5,-1 2-5,0 1-1,0 3 12,0 2-22,-1 1 10,1 3 6,-1 1-11,0 2-326,0 3 326,0 0-6,0 3 57,0 20-29,0-9-247,0 17 273,0-13 0,0 0-599,0-15 1,0 0 544,1 19 1,-1 0 22,2 8 5,0 1 6,2 1-28,-2-31 0,0 1-670,1 0 0,0 1 676,0-1 0,1 1 2,-1 1 0,1 0 3,0 0 1,1-1 10,-1 2 1,0-1-1,1 1 1,0 0 10,-1 0 1,1 0 5,-1-1 1,1 3 69,1 12 0,0 2-84,-2-13 1,0 1 2,1 10 0,0 0-14,-2-13 0,0-2-6,-1 1 0,0 0 6,0 0 0,-1 1-568,0 0 0,0 1 543,-1-1 0,0 1 16,1 0 1,-2 0-1,0 1 1,0 0 2,0-1 1,-1 1 7,-1 1 1,0-1-14,0 0 0,0 0 0,-1 0 0,1 1 22,-3 15 0,1 1-556,1-13 0,0 1 525,0 12 1,-1 1-1,1-16 1,1-2-9,0 1 0,0 0 8,0 0 1,0 0-1,-1 1 1,1-1-4,0-1 1,-1-1 5,1 1 0,-1-1-3,1 0 1,-1-1-9,0-1 0,0 2-622,-2 14 1,1 1 612,1-13 1,0 0 8,-2 12 0,1-1 106,1-15 1,1 0-96,-3 14 0,1 0-11,1-12 0,0 1 0,0 11 0,-1-1 0,2-15 0,0-1 3,1 0 0,-1 1 11,-2 30-6,1-1-11,-1 0 23,1 0-18,1-17 1,0 0 0,2-11 0,-1 1-6,0 10 0,1-1 23,0 19 0,0-3-6,1 2 0,1-3 0,1 0 0,2-2 0,2-2-28,0 0 0,0-1 5,1 1 1,0-3 16,0-1-5,0-1 11,0-5 0,0 0-6,1 12-2,-1-5 0,0-1 2,-1-5 17,0 12 596,-3-21-602,0-2 1,0-2 1104,-2-3-1059,1 13-51,-1-11 11,-1 19-28,0-21 2607,0 6-2652,-1-12 12,-2-1-12,1-1 6,-1 0 1327,0-1-1305,1 1-5,0-1-6,1 0 295,0 0-289,0 0-28,1 0 5,0-2-78,0 2-151,3-1-1865,7 9-2880,2-7 5080,10 8 0,-12-18 1,0-2-1</inkml:trace>
  <inkml:trace contextRef="#ctx0" brushRef="#br1" timeOffset="274592">32765 16004 9302,'-4'-7'4318,"0"1"-3316,4 6 4247,0 0-4745,-9-24-12,7 18-55,-7-19-22,9 23 638,0 1 1126,0-1-2185,0 8 40,0-1 38,2 10-16,0 0-399,2 5 399,0 4 5,1 2 18,0 3 17,0 2-12,0 2 0,1 2 16,0 1-4,0 3-7,0 1-659,-1 2 654,1 0 0,-1 1 17,-1-2-22,0 1 13,-2-7 0,0 0-36,0 8-129,0-10 0,-1-2 135,-1-3 341,0-2-386,0 7-12,0-10 649,-2 4-654,0-12-11,-2-2-17,0-2 238,0-2-462,-3 2-129,1-4-482,-2 0-1215,2-5 2078,-2 0 0,4-2 0,0 0 0</inkml:trace>
  <inkml:trace contextRef="#ctx0" brushRef="#br1" timeOffset="275392">31139 16284 14757,'-1'-3'5097,"-1"1"-2184,2 2-2712,5-56-1694,-1 37 1594,5-43 163,4 47-248,6 2 325,2 2-352,3 5-17,9 5-17,-8 5 6,9 1-11,-12 5-1,-2 2-22,-3 0-11,-2 2-106,0 5 123,-6-3-17,0 4 5,-7-4 841,-1-1-841,-3 1 307,-2 0-295,-7 8 67,-1-5 34,-5 4 33,3-9 11,-1-2 12,0-3 28,0-1 5,1-2 179,-4 0-128,6-3 16,-1 0-5,7-3-17,3 0 218,2 0-358,7 0 6,1 1-6,7 2 6,0 1-6,13 7-12,-6-1-16,7 6 12,-8-2 4,0 1-379,-1 4 363,-1 2-3277,-1 2 3316,0 2-1784,-2 2 1745,0 1-394,1 16 394,-6-13 28,-2 19-45,-12-24 6,-7 3 17,-8-14 111,-21 0-100,4-6 1577,-15-2-1684,10-5-862,-20-7 952,27-1 0,1-1 0,-15-1 0,9-3 0</inkml:trace>
  <inkml:trace contextRef="#ctx0" brushRef="#br1" timeOffset="296215">30636 16542 19904,'-43'1'313,"0"0"1,0 0 0,-19 1 0,4 0-222,20-1 0,1 0-1901,-4 0 1,-5 1 0,3-1 1853,-10 0 0,-1 0-27,5 0 1,-3 0 0,3 1-261,-9-1 0,2 1 259,-4 0 0,0 1-1,-3-1 1,0 1-15,21-1 0,-1 0 0,-3 1 6,-2-1 1,-3 1-1,-1 0 1,3 0-212,-4 0 0,2 0 0,-2 0 208,2-1 1,-2 1 0,0 0-1,4 0-332,-1 0 0,4-1 0,-1 1 330,1 0 1,-1-1 0,1 1-12,1 0 1,1-1-1,0 1 14,-19 1 0,1 0-1,3 1 1,2 0-6,4 0 0,1 0 329,4 0 1,1 0-330,4 0 0,1 0 0,3-1 0,1 0-3,4 1 1,1-2 7,-29 4 607,7-2-629,4-2-3,15-2 1,0-1-20,-3-2 973,-16-6-1326,44 1 2133,6-5-2083,14 1 1394,6 0-1399,25-9 246,-5 4 62,19-6 737,-11 7-642,-11 4 0,2 0-2718,15-6 2721,-16 5 0,0 1 87,9-3-211,-2-2 222,-3 3 34,-5 1 44,-6 1 45,-6 2 15,-5 3 69,-7 1 442,-2 1-627,-5 3 3320,0-1-3516,-6 2 341,0 0-318,-7 0 44,-3 0-22,-5 3 11,-6 2 6,-6 3 0,-4 3 5,-3 3-607,-3 4 613,-2 2-11,1 3 11,0 2-1063,2 1 1035,5 1 0,4 1-11,7-1 6,7 1-12,9-1-22,9 11 16,10-8 23,10 7-17,8-11-67,8-1-1259,5 0 1001,7-2-341,4 0-745,7-1-443,-28-11 0,0-1-6884,28 8 8727,-7-2 0,-24-8 0,-12-3 0</inkml:trace>
  <inkml:trace contextRef="#ctx0" brushRef="#br1" timeOffset="301129">7167 16247 21629,'-2'-51'312,"-1"-1"0,0 6 0,4 6-10,17 10-201,5 5-90,5-2 6,0 12-11,-7 7-6,2 3-6,0 2-5,0 2-34,11 8 17,-10 0-5,6 7-1,-12-1-5,-2 2-6,-1 1-5,-3 3-18,-2 0-21,-1 2-18,-3 0 1,-2 0-90,-3 11 128,-3-7 1,-10 18 78,1-20-11,-7 7 22,3-11 1,1-3 67,-9 5-17,7-7 17,-5 2 5,7-8 22,3-1 1,0-3 128,-1-1-139,4-2 134,-3 0-124,7-1-16,0-1-34,4 0-61,0 0-40,1-1 6,2 1 11,2 0 34,3 1 0,3 2-6,2 1-5,2 4-12,28 23-16,-17-11-6,20 19 5,-25-19-16,1 2-28,-2 0-17,0 1-39,-2 2 0,-1-1-17,-4 0 22,-3-1 40,-5-1 27,-3-1 85,-8 7 5,-2-7 51,-19 7-46,6-13 18,-26 4-759,15-10 652,-13-1-207,13-5-656,-1-1-3634,1-1-5289,3-2 9280,5 0 1,12 0 0,5 1 0</inkml:trace>
  <inkml:trace contextRef="#ctx0" brushRef="#br1" timeOffset="305761">12609 11969 9503,'-10'-4'3198,"3"1"-2341,7 3 2957,0 0-3483,2-17-18,2 10-21,5-14-29,2 15-50,3 1-33,2-1-52,2 0-27,1 1-39,4 0-17,1 0-250,4 0 227,2 0-11,5 0-11,1 0-1135,2-1 1124,3 0-6,-1-2-11,3 1-16,-3-1-18,0 0-39,6-2 29,-16 3-35,2 0-101,-20 2-263,-5 2-1450,-4 1-582,-3 0 2503,-5 2 0,4-1 0,-3 1 0</inkml:trace>
  <inkml:trace contextRef="#ctx0" brushRef="#br1" timeOffset="306184">12889 11843 21181,'1'18'745,"0"2"-566,1-2-21,0 5-13,-2 2-10,1 3 105,-1 18-128,-2-8-3408,-1 13 3391,-4-13-11,1-1-374,-2-2 368,1-2 17,-1-2 6,0-2 5,1-2-5,0-2 0,0-2 0,1-3-6,1-2 6,1-3-17,0-2-11,1-3-12,1-1-16,1-3 3206,0-2-3200,1-1 559,0-1-3887,0-1 0,0-1 0</inkml:trace>
  <inkml:trace contextRef="#ctx0" brushRef="#br1" timeOffset="309282">12899 11928 8679,'-7'-9'4683,"2"2"-3552,5 7 3401,0 0-4235,-25-14-28,16 11-40,-18-11 191,18 14-218,3 1-1,-3 1 23,4 1-50,-2 0 117,-1 1-179,1 0 0,-1 1-22,3-2 16,-1 2-5,1-1 5,0 1-16,0-1-11,0 0-40,1 0 6,0-2-17,1 2-17,1-3-11,0 0 376,2 1-180,5-2 16,2 0-44,7-1-61,2-2-34,4-1-17,3-2-23,3 0-5,1 0 0,1-1-5,1 0 10,-1 1-5,0 0 34,11-2-272,-10 1 243,6-1-16,-12 3-6,-3 0 12,-3 1-34,-2 1 22,-3 0-22,-1 0-1,-5 2-16,0-1-28,-4 2-2949,-1 0 1768,-1 3-410,0 0-790,0 3-1120,-2-1 3557,-2 3 0,2-5 0,0 1 0</inkml:trace>
  <inkml:trace contextRef="#ctx0" brushRef="#br1" timeOffset="310666">12904 11997 24055,'-5'-16'481,"2"4"-363,3 12 22,0 0-151,0 3 27,0 1 18,1 5-6,1 2 17,4 11-17,-1-1-6,2 8 1,-3-5-7,0 2 1,0 0 11,-1 1 0,-1 0-5,0-1-1,-1 0-11,0-2 12,-1 0-7,0-1-10,0-1 11,0 7 0,0-10-6,0 4 0,0-10 0,0-2 12,0-1-1,0-1 6,0-1-6,0-2 6,0 0 0,0-3 29,-1 0 117,1-2 794,0 0-884,-4-2-39,1-3-22,-4-2-12,1-2 0,-2-1 6,0-2-12,1 0 12,0-2-11,1 1-1,1-1 23,2-7-5,1 5-23,0-6 11,2 4-3364,5-19 3364,-1 11 12,3-14-18,-1 15 29,-1-1-386,1-2 368,-1 1 1,1-1 17,1-8 5,-2 11-5,1-5 5,-3 15 17,-1 2-6,0 2 3215,-1 3-3214,0 2-23,-1 2-34,1 2 530,-1 8-513,-1 1-11,1 9-5,-2 2 10,1 2 1,0 5-2171,-1 3 2170,1 2-5,0 1 0,-1 2 0,0-2 0,1-1-17,0-3-160,1 0 177,0-2 11,0-2-11,0-2 0,0-2 6,0-3-6,0-2-6,0-1 12,0-3-12,0-1 6,0-2 0,0-2-6,0-1 2116,0-1-2098,0-3 529,0 1-485,0-7-23,0-1-22,0-7 12,-2-12-12,0 2-5,-1-10-1,1 6 1,0-2-6,1 0 28,-2-12-11,0 9-751,1-6 740,0 12-129,1-5 134,0 9-11,0-3 6,1 13 22,0 2-6,0 4-11,0 1 729,-1 2-752,0 1 12,1 1-23,-1 6 12,0 2 11,1 7-11,1 4-3364,0 4 3369,1 3-569,3 30 570,-2-19 5,1 19 0,-3-26-17,0-3 11,-1 0 6,1-2 0,-1-3-162,0-2 168,1-3-12,-1-2-5,1 0 3035,-1-6-3029,1 1 825,-1-7-613,1-1 111,0-5-295,0-2-12,0-5 6,0-13-1,-1 1-10,0-9-6,0 4 11,0-1-1262,-1-3 1263,0 0-1,0-3 0,0 1-11,-1 0 6,0 2 27,1 4-254,-2-4 233,1 12 10,-1-1-11,2 13 12,0 3-12,0 2 1151,0 2-1224,-1 4 310,1 2-259,-1 5 11,1 4 22,-1 6-22,0 4-5,-1 4-1,0 2-3380,-2 4 3380,1-2 6,0 2-5,1-1-12,0-2 11,2-1 6,-1-2 6,2-2-34,0-4 22,0-4 6,1-3 0,0-3 23,0-3 3374,0-3-3374,0-3 94,0-2-50,0-7-44,0-1-12,-1-7 6,0-2-28,0-3 16,0-3 18,0-2-12,0-4-22,2-2-587,1-1 604,2-1 56,7-11-51,-3 12 0,4-5 11,-4 17-10,-1 4 16,-3 5 5,-1 3 18,-3 5-63,0 1-16,-1 5 17,0 2 17,0 6 602,0 2-602,-1 2 5,1 3-22,-2 1 0,0 2 11,-1 0-51,0 1-89,0-1-201,0 2-427,1 0-1332,0 2 1252,2 3 0,1-14 0,-1 0 0</inkml:trace>
  <inkml:trace contextRef="#ctx0" brushRef="#br1" timeOffset="327276">24122 7833 9347,'43'11'305,"0"0"0,-2 0 0,-4-3-32,10-3 98,2-1-49,5 1-59,4-1 206,4 1-355,-30-2 0,1-1 256,2 0 0,1 1-243,0-1 0,2 1-10,1-1 1,2 0-48,1 0 1,1 0-7,0 0 1,3 0-7,-2 0 1,4 1 0,-3-1-21,9 0 0,0 0-102,-7 1 1,2-1 0,-2 0 100,5 0 0,-1 0-240,0 1 1,1 0 239,2-1 0,-1 0 92,0 1 1,3 0-111,-6-1 0,4 1 0,1-1 88,2 1 1,0 0-1,1 0-126,-1 0 1,0 1 0,0-1 5,-2 0 0,-2 0 1,-2 0-18,2 0 0,3 1 15,-9-1 0,6 1 0,0-1 1,-4 0 2,-5 0 0,-4 0 0,4-1-7,3 2 0,4-1 0,-1 0 1,-2 0-10,0 0 1,-4-1-1,-1 1 0,8-1 1,-1 0-5,14 1 1,-3 0 410,-19-2 0,-3 0-398,-2 0 0,1-1-142,10 1 0,0-1 151,-14 0 1,1 0 3,23-1 0,-1-1 550,-7-1-492,-15 1 1,-3-1 1843,-9-3-1607,-8 2 737,-5 0-958,-5-1 2731,-2 0-3276,-8 0 1040,-3-1-975,-8 0 112,-8-2 61,-9 0 57,1 2 1,-4 1-1668,-10-2 1,-2 1 1843,-1-1 1,-1 1 64,-5 0 0,2 0-325,11 2 0,2 0 274,-2 1 0,-1-1-46,0 1 1,-2 0-52,2 0 1,-3 1-1,1 0-714,-7-1 1,-3 1 740,11 0 0,-6 1 1,-1-1-1,2 0 6,-11 1 1,2 0-1,-1 0 46,-2 0 0,0 0 0,1 0 6,-1 0 0,0 1 1,3-1 3,12 1 1,3 0 0,0-1 8,-2 1 0,0 0 0,-1 0 2,1 0 0,-1 0 1,-2 0 5,-1 0 0,-3 0 0,-1 0 0,4 0 14,-4 0 0,3 0 0,-3 0-391,5 0 0,-2 0 1,-1 0-1,1 0 410,1 0 1,0 0 0,1 0 0,3 0-6,-4 0 0,3 0 0,-2 0-1,-13 0 0,-2 0 1,4 0 18,-2 0 1,3 0-196,1 0 0,0 0 206,4 0 1,-2 0 13,8 0 1,-3 0 0,3 0-9,-6 0 1,1 0-21,10 0 1,-2 0-1,2 0 330,-13 0 1,5 0-283,13 0 0,1 0-8,-7 0 0,2 0 96,-5 0 1621,6 0-1215,9 0 424,5 0-28,7 0 1803,6 0-1943,5 0 1576,5 0-1660,1 0 1183,8 4-1691,3-1 419,25 7-809,-1-3 121,6-1 1,4 0-331,-11-2 1,0-1 116,14 2 1,4-1-1241,10 1 1,0-1 1073,-13-1 1,3 0 287,1 0 1,9 1 0,0-1 0,-7 0-1314,9 0 0,-2 0 1270,-13-1 1,5 1-1,-1-1 1,-5 0-182,11 0 0,-3-1-821,4 1 1,1-1 972,2 0 0,-1 0-147,2 0 0,3 0 321,-19-1 0,3 1 1,1-1-1,-2 0-111,3 0 0,-1 1 1,1-1 110,-1 0 1,3 0 0,0 0-1,-4 0-2,2 0 0,-3 0 0,0 0-8,2 0 1,0 0 0,0 0 167,-1 0 1,-1 0 0,4 0-195,1 0 1,2 0 0,2 0 0,-4 0 5,3 0 1,-2 0 0,3 0-43,-4 0 1,2 1 0,1-1 0,-5-1 36,0 1 1,-3 0-1,2 0-5,-1 0 1,3 0 0,1-1 0,-1 1 3,1 0 1,0 0-1,0 0 1,-1-1 102,-1 1 0,0 0 1,0 0-1,1 0 114,4 0 0,2 0 1,-3 0-1,-5 0 276,9 0 0,-3 0-200,-9 0 1,1 0-1,-4 0 205,-2 0 0,-3 0-69,-1 0 1,-2 0-7,-4 0 1,0 0 395,25 0-410,-8 1-420,-8-1 1153,-8 1-1144,-9-1 2017,-7 0-2031,-9 1 2371,-3-1-2510,-7 1 1063,-5-1-1034,-8 0 10,-10-1-275,-17 0 1,-8-2-4,-3 1 1,-4-1 28,13 1 1,-2-1-1,-5 1-47,-5-1 0,-6 0 0,-1 0 0,7 1 197,10 0 0,4 0 0,-7 0-72,1 0 0,-9 1 0,-4-1 1,1 0-1,2 1 0,8 0-632,-5 0 1,7 0 0,-4 0 864,-6 1 0,-6-1 1,1 0-1,7 1 22,11 0 0,4 0 0,-2 0 22,-18 1 1,-4 0 0,2 0-668,14 0 1,2-1 0,-3 1 730,3 0 0,-3 0 0,0 1 1,3-1-300,-1 0 0,2 0 1,0 0 305,-2 0 1,-1 0 0,0 1-11,0-1 0,-1 0 0,-4 0-207,-2 0 0,-4 0 1,-1 0-1,3 0 205,-5 1 0,2-1 0,-2 0-67,2 0 1,-3 0 0,-1 0 0,5 0 75,-2 0 1,3-1-1,1 1 13,-3-1 0,0 1 0,1-1 8,-1 1 1,0-1-1,1 0 80,0 0 1,-1 0-1,1 0-74,2 1 1,1-1-1,-4 0 23,3 0 0,-4 0 1,-1 0-1,5 0-22,-2 0 1,3 0-1,-2 0-9,5 0 1,-3 0 0,1 0 0,5 0 20,4 0 0,3 0 0,1 0 252,-19 0 0,2-1-217,4 1 0,0-1 10,5 0 0,0 0-4,5 0 0,0 1-3,4-1 1,2 1-4,2-1 0,2 1 58,3-1 1,1 1 41,-24 0-27,8 0 1229,-8 2-1563,27 0 107,-3 1 249,28 1-445,7 2-468,5 1 255,9 2-186,10 1-13,10 1-73,12 0-44,14-1 348,-29-5 0,6 0 440,13 0 0,11 1 0,3-1 0,-7 0 111,-10-1 0,-5 0 1,6 0-103,-1 0 1,7 0 0,2 1 0,-2-1 0,-7-1 61,-2 0 1,-6-1 0,1 1-16,4-1 0,-1 0 0,1 0-145,1 0 1,1 0-1,0 0 123,1 0 0,1-1 0,0 1-9,0-1 0,0 1 0,5 0-37,1-1 1,5 0 0,1 0 0,-3 1-6,-11-1 0,-2 0 1,0-1-1,3 1 1,0 0 1,3 0 0,1 0-1,-2 0 1,-2 0-263,0 0 0,-2-1 0,-2 1 1,2 0 255,1 0 1,0 0 0,0-1 0,0 1-5,1 0 1,0 1-1,0-1 1,0 0-228,0 0 1,0 1 0,1-1-1,-1 0 221,-1 1 0,1-1 1,0 1-1,-1-1 17,0 1 1,-1-1 0,0 1-1,0-1 2,14 1 0,-1 0 0,0 0-34,-3 0 0,1-1 1,-2 0 21,-3 1 0,-1-1 0,0 0 7,-3-1 0,0 1 0,-1-1 3,-3 0 0,-1 1 0,0-1 99,18-1 0,-1 0-82,-5 0 1,1 0 170,-10-1 0,3-1 0,-1 1-152,0-1 0,-1 1 1,1 0-26,-1-1 0,-1 1 0,0 0 32,16-1 1,-4 0-2,-18 2 1,-2 0 7,-1 0 1,-1 0 461,-1 0 0,0 1-461,-2-1 0,-1 0 10,-2 1 0,0-1 73,25-1 89,-22 1 1,-1-1 2,12-1 31,7-1 1678,-26 1-1699,-6-1-33,-4 1 1941,-3-1-2026,-4 1 1782,0 0-1892,-3 0 876,0 0-1013,1-1 105,0 0-354,2 0-658,1 0-7295,-2 0 7474,0 2 0,-4 0 0,-2 2 0</inkml:trace>
  <inkml:trace contextRef="#ctx0" brushRef="#br1" timeOffset="332933">29710 16512 12287,'-54'8'412,"1"0"1,5-1 0,5 0 354,-9 3-894,19-2 435,-3 0 133,21-2-172,4-3-61,5-1 47,3 0 512,2-2-184,8 0 61,4 0 285,29 0-612,-8 0 0,3 0-624,3 0 1,1 0 420,9 0 1,1 0-20,-6-1 1,0 1-10,5-2 1,1 0-826,2 0 0,5 0 836,1-1 0,5 0 1,3-1-666,-10 1 0,3-1 0,0 1 1,1-1 590,1 0 1,0 0 0,1 0 0,0 0-319,-10 0 1,-1 1 0,1-1 0,1 0 0,0 0 310,6-1 1,2 0 0,1 0 0,-2 1 0,-2-1-226,3 0 1,-4 0 0,1 1 0,3-1 215,1 0 1,2 0 0,2-1 0,-2 1 0,-3 1 3,-3-1 0,-3 1 0,-1 1 1,0-1-123,0 0 0,0 0 0,-1 0 0,1 0 116,-3 1 1,1 0 0,-2-1 0,1 1 137,12-1 0,0 0 1,-1 0-135,-5 1 0,0-1 1,-2 1 38,-5-1 1,0 1-1,-2 0-48,17-1 0,-4 0-9,-5 0 1,-4 0 2,-6 0 1,-1 0 2,-5 1 1,-2-1-7,-4 1 1,-1 1-43,22-2-632,0 2 117,-23 4-7869,-3 1 8435,-21 3 0,-5-3 0,-2-1 0</inkml:trace>
  <inkml:trace contextRef="#ctx0" brushRef="#br1" timeOffset="334833">31579 14724 15266,'0'-4'3843,"0"1"-1345,0 3-2375,-66-26-2545,19 30 2469,2-14 1,-1 2 14,-6 29-11,13-3-6,-1 4-34,-1 4-2685,-1 2 2685,0 4 0,1 1-490,13-6 0,0 0 451,-11 15-244,15-14 0,2 0 239,-2 11 358,6-1-354,6 1 1,6-1 11,3 1-16,7 0-6,3 0-6,8-1 28,4 0 11,5-2 1400,3-1-1378,3-3 18,13 7 28,-11-14 45,7 3 38,-16-18 51,-3-4 40,-3-3 2276,0-3-2265,-2-3-1748,0-3 1674,-1-5 251,-1-2-127,4-11-129,-6 3 11,1-6 610,-7 8-587,-3 1 253,-1 0-275,-5 2 3357,-1 0-3419,-6 2-28,-4 1-40,-4 1-33,-5 2-356,-5 1 339,-6 1-950,-5 1 866,-3 1-146,-3 2-196,0 1-380,0 1-852,2 2-6533,3 0-1017,6 0 9208,7 1 0,13 0 0,7-1 0</inkml:trace>
  <inkml:trace contextRef="#ctx0" brushRef="#br1" timeOffset="337012">16499 12349 15791,'48'-12'16,"0"1"1,-4 0 0,-4 3-67,-2 3-40,1 0-83,1 1-119,2 0-139,-1 1-213,-1 1-241,-2 0-476,-4 0-1076,-2 0-879,-5 1 544,-5 0 2772,-6 1 0,-7 0 0,-5 0 0</inkml:trace>
  <inkml:trace contextRef="#ctx0" brushRef="#br1" timeOffset="337304">16815 12265 22929,'-29'55'498,"4"-3"-391,15-17-3367,0 5 3332,0 1-21,0 4 966,2 0-977,2 1 4,4-6 1,0 0-763,0 9 737,2-12 1,0-3 41,2-3-710,2-5 745,0-3 1425,0-4-1364,-2-4 11,0-3 17,-1-3 1397,-1-4-1402,1 0 1261,-1-4-1032,0 0-644,-1-4-393,-1-1-867,-1-3-3843,2 0 5338,0-2 0,1 4 0,0 0 0</inkml:trace>
  <inkml:trace contextRef="#ctx0" brushRef="#br1" timeOffset="339469">31191 13461 16572,'-4'-3'2414,"1"1"779,3 2-2807,-19-38-263,18 26-16,-13-30-18,24 35 6,0 0-5,5 0-17,1 2 5,3-1-16,2 4-6,1-1 0,0 2-11,1 1-17,-1 0-6,0 3 0,1 3-10,-2 3-29,1 2 17,-3 2-11,1 2 5,-2 4 23,0 3-3415,0 4 3387,-3 3 0,-1 4-242,-3 3 230,-3 2 1,-4 1 0,-3 0-23,-4 0-2280,-7 15 2163,0-16-107,-6 12-1522,5-19 956,1-2 791,2-1-2757,3-3 2841,2 3 0,2-14 0,1 0 1</inkml:trace>
  <inkml:trace contextRef="#ctx0" brushRef="#br1" timeOffset="339753">31182 13765 20163,'47'-21'181,"0"0"0,-4 2 0,-4 5 38,4 15-79,4 1-107,-1 1 607,-3-1-629,-16 0-28,-1 0 191,-2-1-275,-3 1-106,-2-1-219,-2 0-317,-3 0-1043,-2-1-2358,-2 0-4218,-2 0 8362,-3 0 0,-2 0 0,-2 0 0</inkml:trace>
  <inkml:trace contextRef="#ctx0" brushRef="#br1" timeOffset="341181">17641 12394 7688,'-7'0'4380,"1"0"-1915,6 0 1629,0 0-3858,-14-6-29,19 3-28,-7-5-39,25 2-39,5-1-34,4 0-33,2-1-1255,1 0 1232,3 0-11,-2 0-3001,2 0 2962,-4 1-50,0 1-63,-4 1-548,7-1 5,-14 2-509,4 0-975,-15 3-262,-3 1-3093,-5 0 5534,-1 0 0,-3 0 0,0 0 0</inkml:trace>
  <inkml:trace contextRef="#ctx0" brushRef="#br1" timeOffset="341511">17846 12358 22800,'-6'-3'118,"1"1"-40,5 6-11,-2 1 40,0 7 122,-4 14-117,1-3-11,-2 13-6,1-7-27,1 2-327,0 0 343,0 2-5,1-2 5,0 1 11,1-2 0,1-1 252,-1 18-229,2-19 16,0 11-5,1-23 0,0-2 0,0-3-6,-1-2 1,0-2 330,1-1-336,0-3-6,0-1-2471,0-1 2359,3-1 0,-2 1 0,3-1 0</inkml:trace>
  <inkml:trace contextRef="#ctx0" brushRef="#br1" timeOffset="348699">9541 16072 15378,'0'-8'4739,"0"2"-3821,0 6 1110,0 0-1955,-67-26-2228,35 29 2197,-12-12 0,1 5 36,7 29-45,9-3 0,1 2 45,-16 15-42,14-11 1,1 0-754,-11 18 779,1 5-48,19-24 0,1 1-6,0 0 1,1 2-1,-5 11 0,2 1-11,6-9 1,0-1-555,-2 9 0,3 0 529,2 13 6,4-4-1,7-1-5,6-5 795,5-4-795,6-4 6,6-4-6,3-4-12,7-5-27,3-3-39,4-5 16,4-3 28,-13-7 1,2-2 28,17 1 33,-19-3 0,0-2 28,9-5 22,-5-5 40,-5-3 27,-5-3 12,-5-3 16,-5-2 241,-3-2-201,-3 0 769,-4 0-741,-2 0 470,-6-16-493,-4 16 1393,-4-10-1365,-12 20-134,1 6 277,-11 1-333,2 6-6,-4 4 6,-4 2-673,-3 5 634,-3 4-6,-1 1-44,-1 2-866,4 1 0,-1 0-2613,-8 5-1182,13-5 0,3-1 3986,9-3 1,13-7 0,6-3-1</inkml:trace>
  <inkml:trace contextRef="#ctx0" brushRef="#br1" timeOffset="369287">31704 12007 17188,'-32'-26'890,"-1"5"-593,15 17-185,-1 2-11,1 0-12,2 0 1,0 0 95,-12 0-101,6-1-33,-7 0 5,7 1-11,1 0 11,1-1-23,1 1-16,-2-1-56,8 3-12,-1-2 7,9 2 10,1 0 23,2 0 33,-1 2 45,-4 4 17,-4 7-28,0 0 0,-2 4 12,3-3-12,-1 3-6,0 2 6,0 0 6,0 3-23,0 0-17,0 0 6,-3 8 0,3-7 6,-2 7-3398,4-11 3381,1-1 12,0 0 4,2-2 1,0-2 11,1 0-17,2-3 5,1-1 1,1-3 27,1-2 51,0-1 101,0-2 6263,0-1-6263,4-3-167,0 0-35,7-2 0,-2-1 1,3 1-7,1 0 6,2 0 6,2 1-17,0 2 0,1-1 6,0 3-6,0 2 0,1 2-6,-1 4-22,9 7 28,-7-2-375,7 7 347,-9-2 6,0 1-17,-2 2-17,-2-1 0,-2 1-6,-4-1 6,-5 0 22,-1 0 23,-5-1 0,-3 1 11,-6-2-11,-3 0-6,-4-2 358,0-2-385,-3-1-35,0-2-61,0-2-73,1-1-139,1-2-232,1-1-418,3-3-857,0-2 1859,-1-5 0,9 3 0,-2-3 0</inkml:trace>
  <inkml:trace contextRef="#ctx0" brushRef="#br1" timeOffset="369552">31790 11930 14101,'5'-2'3742,"-2"0"1870,-3 2-5438,53-16-581,-40 12 479,39-12 145,-52 16-217,0 0-53,3 0-328,-1 0-565,3 0-1345,-3 2-6755,1-1 9046,0 2 0,-2-2 0,0 0 0</inkml:trace>
  <inkml:trace contextRef="#ctx0" brushRef="#br1" timeOffset="379881">29303 15507 14970,'-59'12'425,"-1"0"1,1 0-1,13-2 1,2 0-1,3 0-383,-3 1 0,7 0 1817,9 0-1567,34-7-85,9-5-17,16-2 29,10-5-97,14-5-7,-22 5 0,3 0-270,6-2 0,1 0 250,7-1 1,3 0-680,4-2 1,3 1 618,-16 3 1,1 1 0,0 0-7,5-2 1,0 1 0,1 0-12,4 0 1,0 1 0,1-1-666,4 0 1,1 0 0,1 0 648,-14 2 1,1 0 0,0 0 0,1 1-280,1-1 0,0 1 1,1-1-1,5 1 280,-6 0 1,4-1 0,3 1 0,0-1 0,-2 1 0,-1 1-137,-1-1 1,-1 1-1,-2 0 1,2 0 0,2 1 128,3-2 0,3 1 0,1 0 1,0 0-1,-2 0 0,-2 1-41,-3 0 1,-3 1 0,-1 1 0,0-1 0,1 1 24,0 0 1,1 0 0,0 0 0,-1 1 0,1 0-23,-1 0 1,0 0 0,-1 0-1,1 0 1,0 0-70,11 1 1,0 0-1,0-1 1,-1 1-78,-2 0 0,0 0 0,-1 0 1,-1 0-186,-2 0 1,0 0-1,-1 0 1,-1 0-638,-3 0 1,-1 0-1,0 0 1,-2 0-1766,9 0 0,-2 0 1,-3-1 2774,-6 0 0,-3 1 0,-4-1 0,-5 0 0,-5 0 0,6 0 0</inkml:trace>
  <inkml:trace contextRef="#ctx0" brushRef="#br1" timeOffset="380940">29597 13971 6824,'-59'7'841,"0"0"0,1-1 1,-1 1-1,0 0 1,1 0-1,-7 0 1,2 0-1,4 0 1,2 0-1253,-8 2 0,4 1 1,8 0 662,14-3 0,4 0-37,2 1 1,1-1 154,-23 7 894,10-2-1068,11-1-90,11-3 733,9-3-715,8-1 701,6 0-522,9-1 16,7-1-28,13 1-1353,10-3 1241,14 0-109,-20-1 0,1-2-460,6 0 0,2-1 418,6-3 0,1 0-11,7-1 0,2-2-646,-16 3 0,2-1 0,0 0 627,4-1 0,1 0 1,0-1-5,5-1 0,0 0 1,2-1-430,2 0 0,1 0 0,1-1 426,-12 2 1,0 0 0,1 0-1,-1 0 16,4-1 1,-1 1 0,1-1 0,0 0-17,2 0 1,1-1-1,-1 0 1,1 1-134,2-1 0,-1 1 0,1-1 1,0 1 131,0 0 0,1 0 0,-1 1 1,1 0 30,0 0 0,0 0 0,0 1 0,-1 1-24,0 0 0,-1 1 0,0 0 1,0 0-3,-1 1 1,0 1 0,-1 0 0,0 0 1,-2 1 0,-1 0 0,0 0 1,-1 1-23,14-1 1,0 1-1,-2-1 21,-3 2 0,-2-1 1,0 1 128,-4 1 1,-2-1-1,0 1-131,-4 0 1,-1 1 0,-1-1-37,16-1 0,-2 1-54,-7 1 1,-1-1-90,-7 0 1,-1 0-206,-6 0 1,-2 1-1308,23-3-2336,-13 1 4252,-8 0 0,-19 1 0,-4 0 0</inkml:trace>
  <inkml:trace contextRef="#ctx0" brushRef="#br1" timeOffset="382136">10503 16165 11150,'-6'0'6721,"0"0"-5606,6 0 2570,0 0-3505,-33-12-18,30 3 12,-20-11 5,41 6-22,5-2-12,6-2-4273,3 0 4251,4 1-17,1 0 531,1 2-547,1 0 5,-3 5 0,1 2-33,10-1-40,-10 3 1,-2 2 33,0 5 0,10 15-45,-12 1 11,6 15 1,-17 0-12,-4 6-422,-3 5 434,-6 5 5,-3 2-17,-4 2-670,-2 0 648,-4 0 5,-2-2-22,-3-1 363,-1-5-419,-1-3-78,0-4-986,1-3 767,0-3-189,0-3-332,2-3-543,0-2-1160,1-4-1422,2-1-3893,-1-5 7920,4-2 0,0-6 0,1-2 0</inkml:trace>
  <inkml:trace contextRef="#ctx0" brushRef="#br1" timeOffset="382407">10477 16647 13849,'-6'0'4856,"1"0"796,5 0-5439,63-64-2804,-25 41 2667,7-14 0,2 1 30,4 20-28,3 1-1318,-15 4 0,0 0 1296,21-4-40,-22 5 1,-1 1 973,11-3-962,-2 2 1,-5 0-1,-3 2-17,-4 2-5,-4 0-1,-4 1-27,4 0-141,-5 3-140,-3-1-1220,-4 4 1523,-10 1 0,0-1 0,-6 2 0</inkml:trace>
  <inkml:trace contextRef="#ctx0" brushRef="#br1" timeOffset="387260">30968 10745 8377,'-5'-3'4968,"2"0"3215,3 3-7712,-48-31-67,35 22-102,-35-23-72,47 30 89,1 1-280,2 0-11,1 0-11,6-1 0,4 1 16,20-2-16,-3 3-714,14-2 692,-9 4 10,0 3 1,0 3-6,-2 4 0,-1 2-11,-2 4-12,-3 2 12,-1 2 0,-1 3-6,-3 3-5,-1 0-3162,4 17 3173,-8-9 11,1 12-810,-10-13 776,-3 0-16,-1 0-34,-3 1-23,0 0-61,-3-1-28,0 2-67,-2-2-551,0 0 472,2-1 188,0-2-445,2-1-196,0-1-461,3-1-1112,2-1-1839,4-1-2077,0-4 6681,0-5 0,-5-9 0,-1-3 0</inkml:trace>
  <inkml:trace contextRef="#ctx0" brushRef="#br1" timeOffset="387574">30854 11185 19951,'57'-18'388,"0"0"1,-3 1-1,-7 5-119,-6 8-11,1 0 235,19-2-775,-15 2 500,14-3-11,-20 3-22,-1-1-34,-3 0-11,0 1 73,11-2-112,-12 3-34,7-2-11,-16 3-11,-4-1-17,-3 0 115,-4 1-127,-4 0 197,-3 2-224,-4-2 90,-2 2-1960,-1 0-354,-1-2-6822,0 0 9095,-1 0 0,0 0 0,1 2 1</inkml:trace>
  <inkml:trace contextRef="#ctx0" brushRef="#br1" timeOffset="389780">28351 12473 13194,'-53'4'141,"1"0"0,0-1 0,-2 2 0,0 0 1,6 0-58,10 0 0,4 0-78,-26 5-28,41-6 2030,16-3-1767,2 0 794,8-1-772,2 0 443,12 0-449,9-2-5,11 0-256,14-3 119,-21 2 0,2 0-14,7 0 0,2-1-31,8 1 0,2 0-44,-14 0 0,2 0 0,1 1-953,4-1 1,2 1 0,1-1 933,4 1 1,1-1-1,2 1-3,4-1 0,2 0 0,0 1-476,-12 0 1,0 0 0,1 0 0,0 0 469,4 0 1,0-1 0,1 1-1,0-1-320,4 1 0,0 0 0,1-1 0,0 1 315,-11 0 0,-1 0 1,1-1-1,2 1 1,4 0-71,-4-1 0,5 1 1,1-1-1,1 1 1,1-1-1,-2 0 1,-3 1 71,-1-1 0,-3 1 1,0 0-1,-1-1 1,2 1-1,3 0 1,1-1 1,4 0 0,1 0 0,0 1 0,0-1 0,-3 0 0,-2 0-2,4 1 1,-4-1-1,0 1 1,-2-1-1,1 1-2,0-1 0,-1 1 1,1 0-1,-1-1 1,-1 1 4,-1-1 1,0 1 0,-1 0 0,0-1 0,-1 1-2,11-1 0,-1 1 0,-1-1 1,0 0-1,-4 1 0,0-1 0,-1 0 1,-1 0-5,-4 0 0,0 1 0,-1-1 0,-1 0-38,12 0 0,-1 0 0,-2-1-99,-5 1 0,-1 0 1,-2 0-356,-3 0 1,-2 0 0,-1 0-3723,11-1 1,-2 0 4220,-10 1 0,-5 0 0,3-1 0,-20 3 0</inkml:trace>
  <inkml:trace contextRef="#ctx0" brushRef="#br1" timeOffset="391449">12816 15964 18122,'-34'-6'50,"-1"0"1,-21-2-12,18 12 6,8 0 1853,-1-1-1853,1 0 0,-1 0 808,3-1-802,0 0-1365,4 0 1370,2-1 1094,4 0-1100,3 1 60,2-2-71,4 2 0,3-2-16,1 1 2075,3 0-2093,0 0-10,0 2 5,0 0 0,-2 3-6,-1 3 6,-2 2-5,1 1-1,-1 3 23,1 1-12,0 3 7,1 1 21,0 1-44,0 2 11,1 0 0,1 0 0,-1 10-6,1-9 12,-1 6-28,2-11 22,0-2 0,1-2 0,1-2 16,-1-2-10,1-3 16,0-1 12,0-4 28,0 0 2139,0-2-2011,2-5-66,1-2-85,2-6-45,4-1 1,2-3-1,3-2 6,5 0-11,1 2 11,4 3-11,2 2 11,1 2 0,1 3 0,13 2 11,-10 3-22,10 3-17,-15 3-62,9 10 68,-10-1-6,7 8 0,-13-4-885,0 3 868,-2 0-72,1 12 66,-6-7-44,-2 17 67,-10-18-6,-6 7-22,-6-11 12,-5 0-13,-5-1-10,-3 0-40,-4-1-72,-2-2-101,-2 0-118,-1-3-178,-1-2-393,1-3-897,2-2-3409,4-4 5275,0-1 0,14-2 0,1 0 0</inkml:trace>
  <inkml:trace contextRef="#ctx0" brushRef="#br1" timeOffset="391748">12646 15980 17714,'2'-3'2510,"0"1"-909,-2 2-1023,80-53-3521,-36 29 3057,6-6 1,-2 1 81,-11 13-11,-12 8-419,-1-1 402,-2 2 797,-2-1-819,-2 3-2382,-2 0 2382,-3 1 1075,-2 2-1048,-2 0-117,-5 1 955,0 1-972,-3 0 23,0 0-74,0 1 3320,3 2-3672,2 1-834,4 1-8633,7 3 8380,-5-2 1,0-1-1,-8-4 1</inkml:trace>
  <inkml:trace contextRef="#ctx0" brushRef="#br1" timeOffset="395311">30814 9309 17372,'1'-42'857,"0"0"0,-1 3 1,1 9-399,0 23-79,-1 1-55,2 0-45,-2 2-56,1 2-39,-1 0-179,1 1-57,-1 5 62,0 2 62,-2 7-3426,0 5 3398,-4 6-380,-1 6 357,-2 3-2153,-2 3 2154,-1 2-23,0-1 14,1 0-3,3-1 2133,2-2-2133,3-3 0,1-2 6,3-4 0,1-2 0,3-5 357,1-4-228,6 0 3407,-2-5-3323,3-1 5,-1-6 17,2 0-14,1-2-48,4-3 135,13-6-90,6-7-3537,0-2 3392,0-2-6,-14 4 11,0-1-6,-2 2-2267,-2 0 2256,-2 3-5,-2 2-1506,-2 1 1489,-3 2 1517,1 1-1568,-7 4-5,1-1 0,-5 3 2269,-1 0-2258,2 6 3392,0 0-3392,2 8 1,0 1 10,-1 4 12,0 3 10,-1 2-16,-1 2-5,0 0-12,0 0 11,0 0-16,2 0 0,0 0-23,3-1-3414,3 0 3414,2-1-1246,2 0 989,2 0-766,1-1-2847,1 0 3887,1 1 0,-8-12 0,-1-1 0</inkml:trace>
  <inkml:trace contextRef="#ctx0" brushRef="#br1" timeOffset="398762">28332 10901 19065,'-53'2'68,"1"0"0,-1 0 0,-6 2 0,5 0-81,17-1 0,7 1 51,9 3-25,18-5 404,2-2-53,5 3 81,3-2 40,8 2-126,7 0-63,10 0-44,3-2 0,4 0-1017,-4 0 0,2 0 857,18 0 0,3-1-1173,-6-1 1,2 0 1140,8-1 0,2 0-716,-16 0 1,1 0 0,1 0 669,4-1 1,2 0 0,1 0-491,5 0 0,2 0 0,0 0 450,-12 0 1,1 0-1,0 0 1,1 0-138,2 1 1,1-1-1,1 0 1,5 0 132,-13 1 0,4-1 1,2 1-1,2 0 1,-1-1-1,-1 1 0,-3 0-32,11-1 0,-3 1 0,-1 0 1,2-1-1,2 1 34,-7 0 0,2 0 1,2 0-1,0 0 1,1 0-1,0 0 1,0 0-11,-6 1 0,1-1 1,1 1-1,-1 0 1,0 0-1,-1 0 1,0 0-1,-3 0-1,7 0 1,-3 0 0,-2 0 0,1 0 0,1 0 0,3 0 28,-7 0 0,3 1 0,2-1 1,-1 0-1,1 1 0,-1-1 1,-3 1-1,-2-1-5,10 1 1,-3-1-1,-2 1 1,-1-1-1,0 1 4,0-1 0,-1 1 0,0 0 0,0-1 0,-1 1 0,-2-1 1,-1 0 0,0 1 0,0-1 0,-1 0-1,9 0 0,0-1 0,0 1 0,-2-1-8,-3 1 1,0 0 0,-2-1 0,0 0 111,13 0 0,-2-1 1,-1 0-160,-6 1 1,0 0 0,-2 0-92,-5-1 0,-2 1 0,-1-1-2350,18-2 1,-6 0-1359,-24 2 1,-4-1 3864,15-4 0,-45 5 0,0 2 0</inkml:trace>
  <inkml:trace contextRef="#ctx0" brushRef="#br1" timeOffset="402837">13758 16005 21646,'-54'-27'1188,"11"5"-1054,44 20-55,4-2-46,5-1 34,6-2 107,23-6-90,-4 4-11,20-4-3392,-10 6 3391,3 0-4,3 2-214,-1 1 188,-16 3 0,1 0 36,15 2-926,14 3 870,-24 3 23,13 12-23,-15-1 1,6 10-558,-18-3 535,-3 4 2621,-4 5-2498,1 21-56,-8-8-28,-6-5 1,-2 0-840,-4 12 808,-2-19 1,-1 1-12,-3-1 0,-1-1-25,-4 17-11,4-19 0,-1 0-73,-1 8-84,1-2 556,1-2-740,1-3-119,0-2 550,1-2-920,0-3-307,2-2-3389,-2 2-571,2-9 420,0 0 4716,2-11 0,1-3 0,0-1 0</inkml:trace>
  <inkml:trace contextRef="#ctx0" brushRef="#br1" timeOffset="403112">13948 16532 12399,'-6'-2'6587,"1"0"-2482,5 2-3645,21-62-264,2 40-107,-3-13 1,5 0 50,6 23 0,1 6-2120,19-8 2033,-18 6 0,1 0 54,11-2-280,-3 1 280,-2 1-533,-4 0 515,-5 0 1,-2 1-23,-3 1-5,-2 1-23,-4 1 0,-3 1 1347,-3 1-1380,-2 1 821,-2 1-850,-3 0 1,-2 0 639,0 0-779,-1 2-152,0 1-257,0 2-644,2-1-1911,2 2 3126,2 0 0,-4-3 0,0 0 0</inkml:trace>
  <inkml:trace contextRef="#ctx0" brushRef="#br1" timeOffset="409582">15287 12404 11787,'-40'-24'564,"-1"0"0,4 2 0,8 5 2229,21 14-2485,1 1 976,2 0-1223,3 1 213,0 1-224,17 0-10,0 0 4,16 0 1653,0 0-1680,5 0-6,6-1-45,-9 0 1,1-1-1662,21 0 1628,-20 0 0,1 0-140,12 0-95,-5-1-124,-3 0-191,-7 1-402,-5 0 847,2-2 0,-17 3 1,3-1-1</inkml:trace>
  <inkml:trace contextRef="#ctx0" brushRef="#br1" timeOffset="409807">15444 12262 21327,'-8'13'1031,"4"9"-835,6-3-39,1 9-45,-1-4 11,0 15-78,1-9-17,0 25-1595,0-23 1506,1 10 263,-1-14-555,2 1-916,0-1-994,0 0 2263,1 2 0,-3-14 0,0-1 0</inkml:trace>
  <inkml:trace contextRef="#ctx0" brushRef="#br1" timeOffset="418765">15376 15935 18464,'22'-28'28,"-17"14"-140,-49 49 17,17-14 0,-1 0-1175,-2 1 1,-5 3 675,-14 8 1,-7 5-1,3-3-757,16-11 0,2-1 0,-2 2 897,-6 2 0,-4 3 1,1 0-1,4-3-885,-12 7 1,4-2-595,-2 1 1,0-1 1202,5-2 0,2-2 730,4-2 0,5-3 0,-3 1 0,17-10 0</inkml:trace>
  <inkml:trace contextRef="#ctx0" brushRef="#br1" timeOffset="418967">13648 16171 12324,'38'-27'262,"0"0"0,0 0 0,15-10 0,-6 9-117,-4 18-44,0 4 1086,1 3-1137,0 3 12,2 5-29,2 5-5,4 6 0,3 6-23,-24-8 1,0 0-3,3 2 0,0 1 2,2 1 1,3 1-338,1 1 0,3 3 0,-2-2 307,8 4 0,4 2-281,-2-1 1,8 5-1,0-1 1,-6-4-638,-12-6 0,-5-2 1,4 1 942,7 4 0,5 3 0,-1-2 0,-11-5 0,13 5 0,-2-2 0</inkml:trace>
  <inkml:trace contextRef="#ctx0" brushRef="#br1" timeOffset="428132">16123 15987 19591,'1'-56'914,"0"0"1,0 5 0,1 10-623,2 23-52,0 4-44,0 3-50,0 3-62,-2 4-56,0 1-6,-1 2 23,1 10 140,1 15-51,0 8-1272,-2 16 1244,-7 0-22,-4 7-53,2-25 0,-2 2-9,0 0 1,-2 2 16,-8 17 0,-2 2-28,7-15 1,-1 2-3,-4 9 0,-2 5 1,4-7-24,5-12 0,1-2 14,-5 17 0,3-3 0,10-14 16,6-5-161,4-8 229,8-4 67,4-7 45,7-3-531,6-6 553,6-7-30,-6-3 0,3-2-15,20-12-30,-6 0 0,1-1-76,-19 8 0,-1 1-386,9-5 1,-1 0 452,10-7-1171,-20 10 0,0 0 1138,9-5-6,2-3 40,-20 15-57,-10 5-61,-2 2 0,-5 4 330,-1 3-330,0 2 1431,-1 6-1397,-4 18-18,-1-3 1,-6 14 2721,-7 8-2755,2-7-1367,-6 13 1300,5-12-101,3 2-202,2 2-386,4 1-650,4 3-3510,6-16 1,2-1 3563,3 11 0,1-1 1,-3-32-1</inkml:trace>
  <inkml:trace contextRef="#ctx0" brushRef="#br1" timeOffset="429656">13908 12168 21974,'-3'-3'614,"1"1"1502,2 2-1415,-12-14-1293,9 11 203,-7-11 219,22 14 631,4 0-455,36-6 581,-9-1-1269,-10 2 0,2-1 580,21-4 468,4 2-206,0 1-156,-1 2-2099,-6 3 724,-6 0-1532,-11 2-269,-8 0 3103,-10 6 1,-9-4-1,-5 3 1</inkml:trace>
  <inkml:trace contextRef="#ctx0" brushRef="#br1" timeOffset="429857">14130 12139 27079,'-18'8'1288,"5"2"-1088,18 7-787,2 17 174,-2-2 355,-2 1 0,0 1-98,-1 13-1030,-1-14 1,0 1 909,-5 16-176,0 2 91,-2-1 484,-1-2 269,2-1-545,1-3-355,1-3-1340,3-1-1639,3-5-5697,1-3 9154,2-7 1,-3-12-1,0-7 1</inkml:trace>
  <inkml:trace contextRef="#ctx0" brushRef="#br1" timeOffset="433908">28497 9827 17028,'-49'-19'28,"0"1"0,7 2 0,6 0-3912,5-5 3980,16 9 1426,1-9-1685,19 9 62,7-1 79,18 1-539,15 2 578,-13 4 0,2 1 0,9-1 0,3 0-9,9 0 0,4 1 1,-15 1 1,3 0-1,0 0-4,7 0 1,0 0 0,3 0-496,4 0 1,3 0-1,0 0 494,-12 2 0,1-1 1,1 0-1,0 0 1,4 1 1,1-1 0,0 1 0,1-1-9,-10 1 1,1 0 0,-1 0 0,2 1-1,-1-1-230,2 0 0,-1 0 0,1 1 1,2-1-1,3 1 233,-4 0 0,4-1 0,2 1 0,1 0 0,0 0 0,-2 0 0,-2 0-48,-2 0 0,-2 0 1,-1 1-1,0-1 0,1 0 1,2 1 51,3-1 1,2 0 0,1 1 0,1-1 0,-1 1-1,-2-1 1,-3 1 5,4 0 0,-3 0 0,-1-1 0,-1 1 1,1 0-3,-1 0 1,0 1 0,0-1 0,-1 0 0,1 1 1,-2-1 0,0 1 0,0-1 1,-1 1-1,0 0 2,11 0 1,-1 0-1,0 0 1,0 1-2,-4-1 0,0 1 1,0 0-1,-1 0-2,-4 0 1,0 0 0,0 0 0,-2 0 41,13 1 1,-1 0 0,-1 0-47,-7-1 1,0 1 0,-2-1-3,-5 0 1,0 0 0,-3 1-4,16-1 0,-4 1 8,-7-1 1,-3 0 250,-7-1 0,-2 0-226,20 0 1156,-16-1-1201,-17-1 1453,-12-2-1766,-8-3 2337,-10-1-3239,-4-2-540,-9 0 1767,-8-2 0,11 5 0,-1 1 0</inkml:trace>
  <inkml:trace contextRef="#ctx0" brushRef="#br1" timeOffset="959856">18965 5267 24575,'-3'0'0,"0"0"0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9:31:43.96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20066 8052 6994,'-9'0'3170,"2"0"-1300,7 0 270,0 0-1501,-19-1-298,25-2-38,-7-2-40,34-2-1506,10-2 1383,8 1-56,9-2-59,-28 6 0,3-1-8,18-1 0,1 0-1463,-10 1 1,0 1 1448,13-1 0,1 0 2,-16 3 1,-2-1-251,1 1 1,0 1 250,-1-1 0,0 1-1,-1 0 1,0 0-463,-2 1 1,0 0 447,-1-1 1,-1 1-3,-3 0 0,1 0-15,7 0 1,-1 0-14,15 0 550,7 0-763,-27 0 140,-16 0 2583,-3 1-2465,-13-1 752,-7 2-719,-3 0-27,-9 0-40,-8 2 1462,-7 1-1445,-8 0 5,-7 1-2357,-6-1 2358,-8 1 5,29-4 0,-2 0-1217,-1 0 1,-2 0 1219,0 0 0,-3 0 16,-21 1 1,-2 0-823,14 0 0,0-1 812,6 0 1,-1 0-1,-1 0-331,-2 0 0,1 1 1,2-1 343,-8 1 1,-1-1 37,9 0 0,-3 1 0,3-1-18,-2 0 0,2 0 395,0 0 0,0 0-367,2 0 0,1 0 16,2 0 1,0 0 31,4-1 0,0 1 190,-6-1 0,2 1 78,-14-1-67,0 1-100,32-2 1320,10 1-1640,5-1 2360,6 0-2259,6 0 146,7 0 2073,9 0-2129,10 0-34,9-2-340,9 0 312,9-2-14,-18 1 1,6 0 0,-2 0-1178,0 1 0,0-1 1161,2 1 0,4-1 1,-5 0 6,-4 1 1,-3 0-1078,2 0 1,0 0 1068,1 0 0,0 0-6,1 0 1,1 0-494,-2 0 0,2 1 0,-1-1 479,7 1 1,0 0-80,-7 0 1,2 0-1,-3 0 82,4 0 1,-3 0-132,0 1 1,-1-1 122,-2 0 0,0 1 3,-3-1 0,0 0 502,-4 1 0,-1 0-505,25-1 17,-9 0 11,-10 0 1717,-11 1-1627,-9-1 1399,-10 1-1584,-5 0-29,-19 0 46,-3 0-12,-45 3 51,12 0 771,11-1 0,-1 0-755,5 1 1,0 0 5,-4-1 0,-1 0 6,-3 0 0,-2 1 5,-3-1 1,0 1 5,-4-1 0,0 1-622,-2 0 0,0-1 638,-2 1 1,0 0-881,0 0 0,-1 0 897,2 0 1,-1 1 10,2-1 1,1 1 11,2-1 0,1 0 8,4 0 1,1-1-4,4 1 1,1-1 11,5 0 0,1 0 84,-24 2-398,12-2 594,8 1 732,18-2-1057,5 0 1380,14-1-1302,5 0 2508,4 0-2379,5 0-22,7 0-62,9-1-44,7-2-23,8-2-2444,9 0 2405,7-2-26,-27 4 1,2 0-587,0 0 0,2 0 558,0 1 1,1-1-23,-1 1 0,1 0-39,1 0 0,0 1-70,-1-1 0,1 1-115,-1-1 1,1 1-181,0 0 1,-1 0-356,1 0 1,0 0-970,-1 0 0,1 0 1759,6 0 0,-3 0 0,3-1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9:28:57.6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24960 1272 12371,'4'-9'5920,"-1"1"-4520,-3 8 532,37-78-2662,-23 48 1031,8-16 0,-1 2 239,-13 25-53,-2 3 273,-3 4-484,-2 4-101,0 3-80,-1 3-106,0 2-11,0 9 78,-2 15-40,0 4 406,-1 14-433,-1-7-40,0 4-55,-1 2-73,0 2-112,1 1-208,-1 1-518,2-12 1,1 0-1286,-1 18-93,2-18 1,0-1-7437,1 6 9369,1-8 1,-1-14-1,0-8 1</inkml:trace>
  <inkml:trace contextRef="#ctx0" brushRef="#br0" timeOffset="411">25125 735 17776,'-44'-20'852,"1"1"1,-1-1 0,-17-6 0,7 5-467,4 12-2032,-1 5 1858,-2 4-10,-3 6-23,-3 7-1487,28-3 1,0 1 1385,-1 3 1,-1 1-4,1 2 1,-2 4-158,-13 12 0,0 4 129,11-6 1,2 1-742,-11 13 1,3 1 724,14-9 0,4 0-129,0 2 1,2 1 111,2 0 0,2 1-3,2 1 1,2 0-12,2-1 0,3 1-9,2 0 1,3-1 2,1-1 1,3 0-18,5-2 1,2 0-12,2-1 1,4-2-7,4-1 1,4-2-12,2-1 1,6-2-38,2-5 1,6-1-1,2-1-43,6-3 1,3-2-1,0 0 24,2 0 1,0 0 0,0-3-4,1-3 0,1-2 0,2-2-36,-3-2 0,3-1 0,0-1 1,-5-1 79,-4 1 1,-3-2 0,2 0 76,4 0 0,4-1 0,0 0 0,-8-3 25,3-2 1,-4-5 112,12-10 0,-1-4-54,-14 5 0,-3-2 22,8-8 1,-3-2-23,-16 6 1,-3 0-5,-2-2 1,-1-1-31,-1-1 1,-1-3 13,4-17 1,-2-2-45,-6 11 0,-1-2 30,-2-3 1,0-5-1,-3 5 12,-2 3 0,-3 1 19,-1-9 1,-3-1 77,-9 3 1,-4 4-115,1 11 0,-3 1-25,-8-9 0,-3 3-26,3 14 1,-2 4 440,-2 1 0,-2 2-480,-1 1 0,-2 3-47,0 1 0,0 2-98,0 2 0,0 1 119,0 2 0,1 0-2881,-29-1-6166,8 2 9633,9 2 0,22 1 1,9 0-1</inkml:trace>
  <inkml:trace contextRef="#ctx0" brushRef="#br0" timeOffset="1052">24602 2214 13900,'3'-8'4088,"0"1"-2704,-3 7 671,0 0-1326,26-64-158,-20 43-129,8-17 1,-3 5-118,-12 25-84,0 1-28,-3 6-180,0 2 1,-1 3 100,-20 29-106,5-5-11,2-2 0,-1 1-1686,-10 16 1691,-4 4-16,-2 6 5,8-13 0,-1 3-5,6-11 0,1 1-4,-7 10 1,-1 0-9,9-13 1,1-1-6,1-1 0,-1 1-6,1-2 0,0 0-61,-15 22-183,13-17 1,0-2-485,-7 12-846,-3 8 1591,16-12 0,8-21 0,1 4 0</inkml:trace>
  <inkml:trace contextRef="#ctx0" brushRef="#br0" timeOffset="1853">23818 3133 17742,'2'-6'3103,"0"2"-1501,-2 4-1579,3-8 100,-1 11-50,1-8 0,-1 13 39,-2-3 151,0 3-129,-2-1-5,-2 3-17,-2-2 0,-1-1 6,0 0 22,-1-2 33,1-1 242,-1-2-219,3-1-12,0-1-32,3-3-18,0-3-22,0-3 90,-1-10-135,1 1 6,1-6-17,1 6-17,1 0 12,1 2-18,3 1 23,5-2-44,-2 7-18,5-4 0,-2 9-5,2 0 6,2 3 5,3 1-6,4 3 12,2 3-6,1 3-6,3 5-5,-1 3-458,2 3 463,-3 3-5,1 3 0,-4 3-489,-1 1 433,-6 2-1,-4 1-21,-7 0 16,-6 3-96,-24 19 74,-3-9-360,3-14 1,-3-1 398,3-7 0,-2-1 8,-2 1 1,-2 1 16,-17 8 0,0 0 34,10-9 0,1-1-915,-11 6 1,1-2 933,17-11 1,1-3 47,-7 2 0,2-3-572,-11 3 636,-4-4-16,29-8-17,7-4 265,7-2-344,5-4 6,7-4-11,5-2-6,8-2 0,5 0 1,4 2-50,4 0 43,2 2-5,3 2 1679,-1 2-1695,2 2-29,18 3-39,-12 1-279,15 1 195,-16 1-112,3 0-190,2 1-303,2-1-877,-15 1 1,2-1-2888,19 1 4026,-15-1 0,-4 0 0,-7 0 0,-3 0 0</inkml:trace>
  <inkml:trace contextRef="#ctx0" brushRef="#br0" timeOffset="2243">24308 2913 11099,'-54'-22'788,"1"-1"0,3 3 0,2 3 186,16 10 1,1 3-802,-1 0 1,0 1-37,-2 1 0,0 1-54,-2 3 1,0 0 14,-2 1 1,1 2-4,-2 1 0,0 2-8,-1 2 0,0 1-14,0 0 0,0 2-9,0 2 0,0 1-8,1 1 0,1 1-85,0 1 0,1 3 68,2 0 1,0 3-10,2 0 1,1 3-193,2 0 0,1 2 167,3 2 1,0 0-12,3 1 1,1 2 47,2 0 1,2 1-60,3 1 1,1 0 7,2 0 1,3 1-7,2-2 0,2 1-10,2-2 0,3 0-12,3-1 1,3-2-12,2-1 1,4-2-18,3-1 1,5-2-135,20 7 0,5-3 45,-7-8 0,2-2-40,16 4 1,6-3-168,-14-11 1,2-3 0,-1 0-448,10 0 0,0-1 470,-8-1 0,3-1 0,-4 0-80,5-2 1,-3 0 305,0 0 0,-1-1 126,-1-1 0,-1-1 67,-2-2 1,-1-2 38,-2-1 1,-1-3-165,-2-3 1,-1-2 270,-3 0 0,-2-3 19,-2-1 1,-2-1-4,-3 0 1,-2-1-356,20-24 487,-8-2-106,-16 7 0,-3-2 54,-5 10 0,-1-2-250,3-11 0,-2-1-20,-7 12 0,-2 1-14,0-1 1,-2 1-338,1-31 354,-7 5-5,-7 5 537,-10 6-565,-9 5-96,-9 7-213,3 14 1,-2 2-43,7 6 1,-1 1-771,-11-3 0,-1 2 1098,6 4 0,4 2 0,-4-1 0,1 1 0</inkml:trace>
  <inkml:trace contextRef="#ctx0" brushRef="#br0" timeOffset="2895">23816 2616 21811,'-21'-3'302,"3"9"-224,12 30-22,1 3-11,1 3-11,2 0-1,1 0-4682,4-3 4683,3-4 5,6-3 348,5-5-281,4-3 434,7-4-344,5-5-1519,6-4 1547,5-5-22,3-3 1588,4-8-1616,3-3-22,1-6 9,1-5-54,0-2-18,-2-3-5,-1-1-17,-3-1 1,-3-2-7,-3 2-452,-4-1 436,-5 2-28,-4 0 1464,-4 2-1487,-4 2-38,-3 4-1,-3 1-56,-3 4-56,-4 2 924,-2 2-1966,1 1 1671,-4 3-2500,2 1-1923,-2 2 3951,1 4 0,-3-3 0,1 3 0</inkml:trace>
  <inkml:trace contextRef="#ctx0" brushRef="#br0" timeOffset="3638">25340 2008 16958,'-4'-3'3574,"2"1"184,2 2-3467,-5 0-112,15 9-28,3 4-3263,38 22 3219,-8-6-59,-13-9 0,1 0-821,18 10 840,1 1-11,4 0-5,1 0-26,-26-15 0,1-1-6,0-1 1,0 1-9,0-1 0,1-1-3,-1 0 1,0 0 16,11 3 1,-1 0-15,17 7-11,-23-9 0,-1 0-23,5 3-1976,-8-2 1960,-5-2-292,-2 1-123,-9-4 1591,-1 1-2918,-8-6-5792,-3-1 7573,-1-1 0,-1-2 0,0 0 0</inkml:trace>
  <inkml:trace contextRef="#ctx0" brushRef="#br0" timeOffset="5418">26266 2874 12001,'-2'-3'3568,"0"2"1249,2 1-4615,14-50-35,-4 33-681,13-39 637,-7 46 110,3 1-149,3 0-22,1 2-23,2 0-11,1 3-17,1 2 1,0 1-24,0 3 7,1 3-6,-2 3-12,-1 5 12,-1 2-23,-2 3-10,-3 0-18,-2 0-5,-3 1 461,-3-1-506,-5 9 84,-3-9 77,-7 8 69,-12-5-28,-1-5 33,-7 3 22,3-7 46,1 0 38,-3-2 29,2-2 1440,-28-2-1368,28-3-39,-18-4-50,35-2-34,0-2-56,4 2-55,-1-1-40,1 0-23,1 0-27,2 1 5,2-1-5,3 1-12,3 1 6,21 2 6,-8 2-12,17 5 17,-14 2-11,2 5-11,1 0 11,1 3-39,15 12-211,-12-5 194,10 9-28,-17-10-40,-4 0-27,-2-1 0,-6-1-23,-5 0 6,-5-1-22,-5 0-45,-8 0-17,-5-1-62,-7-1-61,-6 0-134,-3-1-114,-4-2-250,-2-2-387,-1-2-1465,1-3-1174,0-4-3718,7-2 7617,5-2 0,12 0 0,5 0 0</inkml:trace>
  <inkml:trace contextRef="#ctx0" brushRef="#br0" timeOffset="5808">26538 2417 16381,'-61'-16'1150,"0"0"0,4 2 1,5 4-457,-3 7-3351,1 8 3083,-1 3-2445,1 7 2367,1 4-35,2 6 560,2 5-677,3 6-50,3 4-40,5 7-10,5 4-805,7 6 734,16-27 0,1 1 0,2 0 1,3 2 7,3 14 1,3 2-26,3-12 1,2 0-15,3 12 0,4-2-2,2-14 0,4-1-40,14 11 0,7-1-8,-9-16 0,3-1 0,1 0 26,0 0 0,1 0 1,0-3-17,3-2 1,0-2 0,-1-3 8,6 0 1,-2-2-6,2 0 0,0-1 14,-3 0 0,4-2 32,2-1 0,6-1 0,-5-1 24,-3 0 0,-1-2-2,-1-1 0,3-1 0,-6-3 58,12-8 22,-9-10 1481,-6-5-1458,-7-6-1718,-3-6 1684,-5-5-16,-4-5-35,-2-6-140,-8 10 0,-2-3 107,-2 10 1,-1-1-385,1-11 0,-2-1 381,-3 13 1,-1 1 54,-1 1 1,-1-1-64,-1 1 0,-3 1-11,-9-26-23,-6 4-27,-5 8-40,-7 7-39,-5 6-135,7 14 1,-2 2-330,-21-5 29,19 9 1,-1 1-2339,-16 1-5701,7 1 8614,7 4 0,20 2 0,8 1 0</inkml:trace>
  <inkml:trace contextRef="#ctx0" brushRef="#br0" timeOffset="6349">25532 2325 15670,'-5'-3'3994,"2"0"-757,3 3-3220,-51-43-5650,37 34 5667,-36-29 856,49 47-828,1 6 923,1 3-941,2 4 1,3 2-17,4 2 23,5-1-1,4 2-1005,7-5 1,3-1 1044,11 5-40,-8-7 1,2-2 1265,4-4-1181,-1-5 117,-3-3-79,-2-3 1,-1-5 39,-2-2 2684,1-6-2704,-4-7 0,0-2-75,7-8-978,-7 4 1,-2-1 960,0-6-357,6-18 403,-9 12-138,5-12 101,-11 18-8,-2 2-57,-2 4-17,-3 1 6,2-3-109,-5 9 2891,2-2-3135,-1 7-2612,2 6 2258,2 0-1056,3 8-501,1 2-7601,0 2 9632,-1 1 1,-7-3 0,-1 0-1</inkml:trace>
  <inkml:trace contextRef="#ctx0" brushRef="#br0" timeOffset="7405">23339 4083 20039,'-1'-11'308,"-3"5"1138,-9 18-1290,-5 5-10,-5 7 0,-6 6-3347,-5 4 3313,-3 5-23,7-8 1,-3 3-564,-3 3 1,-1 2 490,-1 0 0,1-1 44,0 0 0,3-3-56,9-10 1,2-2-619,-20 21 618,3-4 1,6-2 1188,-5 11-1283,13-15-135,0 9 1792,13-20-3803,5 6-594,3-12 2829,5 4 0,1-15 0,1-1 0</inkml:trace>
  <inkml:trace contextRef="#ctx0" brushRef="#br0" timeOffset="8132">21991 5013 12373,'19'-42'407,"-1"0"0,0 3 0,-5 10 1473,-13 23-1566,1 2 1408,-1 2-1504,0 1 798,-1 6-916,-2 1 1,-3 7 112,-11 17 2856,2-1-3013,-11 15-241,6-6 225,-1 3 2,2 0 0,1 1-31,-4 12-6,5-13 1,2-1 33,2 12-22,7-17 5,1 12 1,5-27 5,1 1 28,1-12 39,1-3 79,0-4 50,1-1 11,1-1 1570,6-9-1637,7-8-3493,3-4 3381,4-6 0,-5 6-11,1-2 51,10-7-52,-8 9 12,7-5-22,-11 13 11,-1 3-17,-2 3-17,-2 1-5,-2 3-6,-2 2-6,1 1 23,3 10 3375,-3 1-3398,3 10 1,-5 0 5,0 4-17,-1 2-17,-1 2-22,-3 0-56,0 0-68,-1 1-100,-1 0-823,3 14 146,-1-11-1522,3 8 306,1-15-2180,0-3 3599,2 1 1,-4-12-1,0-1 1</inkml:trace>
  <inkml:trace contextRef="#ctx0" brushRef="#br0" timeOffset="8582">22639 4772 14594,'-48'-30'651,"-1"0"1,6 3-1,-1 4-200,-1 10 0,0 4-288,-17-2-85,14 4 1,-3 1 77,5 5 1,1 2-87,10 1 0,-2 2-9,-4 1 1,-5 3 0,3 0-26,3 2 1,2 2-7,-14 6 1,1 1 0,15-1 0,3 0-12,-1 3 1,1 1-9,1 1 0,2 3 3,0 1 0,1 2-6,2 2 1,0 1-1,2 3 1,1 1-508,2 2 1,0 0 503,3 3 1,2 0-6,1 0 0,2 1-6,2 0 1,3 0-18,2-1 1,2-1-17,1 0 0,3-1-6,2-2 0,3 0-14,1-2 1,2 0 387,4-2 1,2-1-389,3-2 1,2-1-1,3-1 0,2-3 128,4-1 0,1-2-111,3-2 0,2-1-12,2-3 1,2-1-441,2-3 1,1-1 456,3-2 1,0-2 11,1-1 0,0-2-248,1-2 1,0 0 280,0-2 1,0-1 13,-1-2 1,0-1-1,-1-1 0,-2-2 20,0-2 0,-2-2 11,-2 0 0,1-2 73,10-9 0,-2-3-48,-12 6 1,-1-2-6,7-7 0,-3-2 88,5-17-26,-6-4-40,-7-5 279,-16 26 1,-1 0-344,-1-2 0,-1 0-6,0-1 0,-2 0 3,0 0 0,-1-1 830,-1-12 0,-2 0-744,-4 1 1,-2 1-65,-2 1 1,-1 2 307,-5 6 0,-2 5-302,-16-7-392,-5 7 336,-5 3-22,-5 6 1152,-2 3-1214,-2 5-56,2 2-51,2 5-145,5 1-212,4 3-718,5 2-481,5 4-4133,3 2-2701,6 3 8117,4 0 1,7-4-1,1-1 1</inkml:trace>
  <inkml:trace contextRef="#ctx0" brushRef="#br0" timeOffset="9331">22589 4443 14482,'-2'-4'3887,"1"1"180,1 3-4028,-5-31 163,5 36-101,-5-23-12,6 46-16,-1-1-17,-3 5-11,1 1 5,-4 2 6,0 0-1443,0-1 1426,0 0-477,-1-2 466,1-1-167,1-3 155,2-1 7,2-5 22,3 7-6,3-11-6,5 4 29,4-11 11,2-3 61,18-1-95,-3-5 735,16-1-774,-6-5 0,4-3-56,3-2-524,2-3 205,3 0-415,2-1-1406,1-1-6631,-5 1 8504,-8 2 0,-20 5 1,-10 3-1</inkml:trace>
  <inkml:trace contextRef="#ctx0" brushRef="#br0" timeOffset="9838">24125 4208 16973,'4'-46'1047,"0"1"1,1 3-1,-2 8 748,-3 14-703,-1-2-260,0 9-462,-1-1 115,-1 8-328,1 3 598,0 2-716,1 0-39,1 6 22,0 3 40,0 17-23,1-3-22,1 13-244,2-3 255,1 4-1886,0 2 1875,2 4-1,-1 1-340,1 2 335,-1 0-11,0-1 0,0 0 0,-1-1-16,-1-4-18,-1-2-50,-1-4-73,-2-3-683,1 8-96,-1-10-704,0 6-2567,0-13-4755,0-2 8962,0-5 0,0-7 0,0-3 0</inkml:trace>
  <inkml:trace contextRef="#ctx0" brushRef="#br0" timeOffset="10632">24368 5007 21673,'-11'-32'25,"1"0"0,-8-19 589,0 53-614,0 0 11,-2 3-16,-3 0 10,-3 1 1,-1 0-3749,-2 1 3760,1-1 769,-1 0-753,3-2 334,-10 1-295,12-3 12,-5 0 12,15-2-12,2 0 22,4 0-56,3 0 3316,2 0-3366,1 0 209,2 1-209,-1 1 11,1 2 28,-2 11-16,1-3-1,0 10 1,1-6 16,0 2 0,-1 2 6,1 1-3392,-1 2 3386,-1 0-187,0 1 182,0 0 16,-2 1-22,0 0 28,-5 11-45,3-9 17,-2 6-5,3-13 27,-2 1-22,3-8 3313,-1-1-3268,4-8 512,0-2-142,1-1-241,3-3 78,12-11-224,11-5-23,4-6-16,4 2 11,-7 6-11,1 1 5,-1 2-11,1 2 1,0 3-7,-2 0-5,-1 4 11,-1 2 1,7 2-24,-7 4 1,5 3 11,-10 4-17,0 4 6,0 1 0,0 2-23,0 2 6,0 1-587,-2 0 542,-1 0-39,-3 1-17,-4-1-17,-4 1-5,-4 0-156,-7 0-197,-21 12 162,-2-9-3209,-20 9 3047,7-12-134,-6-2-950,-1-3 574,-3-2-2014,0-3 385,0-3-2080,2-5 4405,-4-1 0,26-3 0,2 0 1</inkml:trace>
  <inkml:trace contextRef="#ctx0" brushRef="#br0" timeOffset="11082">24341 4752 18408,'0'-3'2269,"0"1"-6501,0 2 4311,-79-23-1,37 22 54,2-2 1,-9-1-1,7 4-64,-17 18-35,20-3 1,-1 1-1,11-2 1,1 0-6,-2 3 0,1 1-9,-1 1 1,0 2-3,0 1 0,1 2-6,0 1 0,1 1-461,0 0 1,1 2 457,2 1 1,2 1-4,0-1 1,2 1-115,2 0 0,2 2 117,-2 11 1,3 1-9,5-12 0,3 1-3,-3 19 0,5-1 950,8 5-945,2-21 1,2-1 8,14 8-988,7-2 994,7-6-6,10-2 511,-6-15 0,3-1-508,-7-4 0,0-2 3,14 2 0,1-2-299,-12-5 1,0-1 303,2-1 1,1-1 7,0 0 1,1-1 5,0-1 1,-1 0 8,1-1 0,-1-1-6,-1-1 0,0 0 196,-2-2 1,0-2-186,-3 0 0,1 0 6,-4-2 0,0-2 73,25-11-12,-22 2 1,-1-2-22,12-14-54,-18 11 0,-2-2 79,3-14-76,-2-5 356,-6-3-384,-3-5-51,-3-2 45,-6-1 0,-3 0 6,-9 20 0,-3 1-6,-8-17-11,1 21 0,-3 2-17,-17-4-11,-6 3-17,-7 6-44,-5 4-40,-2 3-67,-3 5-78,1 3-124,3 2-423,19 4 1,0 0-1572,-12 0 2392,-12 0 0,38 4 0,4-1 0</inkml:trace>
  <inkml:trace contextRef="#ctx0" brushRef="#br0" timeOffset="11515">23773 4484 19484,'-4'-3'1563,"1"0"252,3 3-1496,-8 51-196,13-27 0,0 15 1,4-1-12,16-10-1626,14 7 1621,-3-13 22,5-1 111,-11-9 1,3-1-73,0-1 0,1-2-79,0 0 1,-1-2-628,26 1 706,-20-10-33,-2-2-17,-1-5-6,-1-4-246,-2-3 235,-2-3 17,-2-2 78,4-13-112,-11 8-17,2-8 6,-13 11 44,0-6-72,-5 10-17,0-6 1074,-5 13-1080,0 0 167,-1 3-206,1 3 757,-1 1-869,0 3 267,1 1-396,0 1-633,7 3 91,0 3-460,6 3-8571,3 8 9439,-5-6 0,0 1 0,-10-7 0</inkml:trace>
  <inkml:trace contextRef="#ctx0" brushRef="#br0" timeOffset="12114">24397 3847 24098,'-22'-32'11,"0"0"1,-12-18 289,37 53-240,8 11-10,3 0-1,10 10-5,0-2 0,7 3-2942,5 5 2942,6 2-12,4 5-935,-21-18 1,1 1 917,2 0 1,0 1-509,0 1 1,3 0 522,15 9 0,1 1-501,-10-7 1,0 0 477,12 6 1,0 0 5,-14-9 0,-2-1 106,0-1 1,-1 0-113,-2 0 0,0 0 3,-1-1 1,-2-1 1415,24 18-1427,-7-3 33,-4-3 6,-7-3-5,-5-3 16,-5-5-10,-7-2 1153,-3-3-1165,-5-1 1839,-2-3-1845,-3-2 1736,-1-2-1758,-1-2 537,-1 0-828,0-3 22,1 0-706,3-4-1366,2-2 2341,7-4 0,-6 3 0,1-1 0</inkml:trace>
  <inkml:trace contextRef="#ctx0" brushRef="#br0" timeOffset="12766">25704 4985 18560,'0'-8'2330,"0"2"-1479,0 6 505,0 0-538,-13-69-1223,6 48 531,-1-18 0,-2 5 82,2 27 115,-1 3-239,0 1-34,0 3-16,-3 2-23,-1 4 22,-3 6-5,-3 6-5,-1 5 27,-13 23-39,15-16 1,0 3-1357,-1 0 0,0 1 1348,1 3 0,1 0 2,-5 22-215,4 1 199,4 1-729,5-1 729,6-4 0,8-3-1,6-4-925,9-5 920,7-3 11,5-4 1582,6-2-1587,-7-14 0,1-1 11,19 10-796,-17-12 1,1-2 801,13 3 11,-2-3 619,-4-3-608,-6-4 1081,-5-3-1002,-7-3 416,-6-4-406,-5-3-16,-4-4 3043,-2-3-3088,-2-3-16,-2-3-1,-2 0-6,-2-2 46,-8-10-62,-1 7-1,-10-7 7,0 10-6,-4 3-1,-4 0-335,-4 4 325,-3 1 22,-20 3-28,13 3 11,-14 2-34,19 5 12,4 1-17,4 2-17,5 3-27,5 2-12,5 1-23,2 3-38,4 2-29,3 1-118,2 2-156,2 2-235,4 0-392,1 0-679,5 1-2575,4-2 4329,4 2 0,-7-11 0,1 0 0</inkml:trace>
  <inkml:trace contextRef="#ctx0" brushRef="#br0" timeOffset="13225">25703 4825 17512,'-57'-27'584,"1"-1"1,4 2-1,7 8 843,15 21-1225,-3 3 441,-2 7-431,-3 5-161,-3 6 139,0 5-22,-1 7-56,11-4 0,0 2-73,8-6 0,0 1-26,-8 11 1,2 2 5,9-11 1,2 2-1488,-5 17 1,2 1 1472,5-12 1,3 0 2,-3 14 1,2-2-9,9-15 0,1-1 0,2-1 0,1 0-9,3-1 1,3 0-6,6 12 0,4 0-367,-1-13 1,3 0 360,16 18 1,5-3 10,-12-21 1,1-2-417,11 7 1,1-3 418,-7-10 0,0-2-14,2 0 1,2-2-4,0 1 1,3-2-9,20 4 1,1-1-599,-14-5 0,2-1 643,14 2 0,-1-3 5,-17-5 1,-2-1 471,-1-3 1,0-2-411,13-7 0,-1-4-534,-15 2 1,0-3 505,8-5 0,-2-3 6,-16 3 0,-4-2 201,0 0 0,-2-2-218,-1 0 0,-2-4-3,4-12 0,-3-2-28,-5 8 1,-1 0-7,3-10 1,-2-2-55,-6 0 0,-2 2 46,-2 10 0,-2 0 648,-1-7 1,-5 0-666,-8 5 0,-4 4-13,-16-15 13,7 18 1,-3 3-54,-22-5-39,-5 5-67,-4 3-107,-1 4-566,18 8 0,-1 1 188,10 2 1,1 1-1012,-8-2 0,0 1 1675,-16-2 0,27 4 0,2 0 0</inkml:trace>
  <inkml:trace contextRef="#ctx0" brushRef="#br0" timeOffset="13832">25105 4739 13116,'-4'-6'4940,"0"0"-3556,4 6 1270,0 0-1729,-48-66-584,34 47-1595,-13-19 0,4 7 1389,19 28 507,2 1-653,0 2 50,5 5 6,1-1 5,4 7 12,3 0 0,3 2 33,4 1 0,3 1 112,15 9 1609,-6-5-1743,13 5-1,-9-7 63,22 3-74,-14-6-945,15 1 957,-21-8 28,-2-2 16,-3-3 142,8-6-125,-10-3 0,7-5-323,-14-4 318,0-2 0,-3-2-12,-2-3-5,-2-2 0,-3-1-22,-2-1-6,-3 0 84,1-11-84,-3 11-6,-1-6 339,-1 13-378,-1 5 949,1 2-982,0 3-23,-1 3-17,2 2-55,2 2-74,2 1-128,4 1 139,4 1-767,5 2-677,2 3-3065,3 5 3813,4 3 0,-14-5 0,-1 0 0</inkml:trace>
  <inkml:trace contextRef="#ctx0" brushRef="#br0" timeOffset="21798">26678 3695 18828,'14'-44'777,"0"-1"0,-1 5 0,-3 8-5659,-4 20 5190,-2 5 1359,0 0-1471,-2 5 798,-1 1-787,-1 0 73,1 7-95,-1 0 3403,0 8-3398,-1 1-22,-2 4-5,-1 4-23,-4 4-28,-1 3 0,-2 4-23,-3 4-266,-2 2 233,-1 5-690,4-10 0,-1 2 695,-2 5 1,0 0-807,0 1 1,0 0 766,-1-1 1,2-1 28,-8 17-21,11-28 1,-1 0-386,1 0 1,0 0 368,0 1 0,-1 1 11,-6 14 1,1 0-15,4-11 0,0-1 6,-2 11 0,-1-2 16,-3 11 12,3-2 0,-1-3 28,4-9 0,-1 0-1,-3 9-128,6-14 1,0-1 189,-1 5-67,6-12 972,-1 3-988,4-14 1586,1-2-1614,1-6 1006,0-1-995,2-5 490,0-2-625,1-4-21,0 1-125,1-4-128,0 2-303,-1 0-627,1 1-2503,-1-2 3808,0 0 0,-1 3 0,1 0 0</inkml:trace>
  <inkml:trace contextRef="#ctx0" brushRef="#br0" timeOffset="22308">25966 4896 15031,'-1'-6'4649,"1"1"95,0 5-4391,0-49-185,2 41 34,0-35-1,2 55-21,-1 4-18,-1 4-33,-1 4-28,-1 3 39,-4 14-90,1-9 12,-2 22-45,3-25 0,6 8-1,2-17 18,7-3 0,3-3 5,3-4 0,5-3 56,19-4-11,9-10-48,-18 1 1,0-1-1388,22-11 1357,-7-2-1,-16 4-27,-1 1-12,-1-2-39,-1 1-3007,-1 1 2828,-3 1-1778,-3 1 1324,-2 2-526,-4 3-1552,-3 0-6503,-3 2 9287,-4 2 0,-3 2 0,-3 1 0</inkml:trace>
  <inkml:trace contextRef="#ctx0" brushRef="#br0" timeOffset="23097">26897 3466 24161,'-4'-17'784,"6"7"-627,19 23-34,3 1-22,2 5-11,1 1-1449,4 2 1426,2 4 11,4 0-22,4 2-5,6 1-2690,5-1 2667,-22-13 0,0-2-3,2 1 1,1-1-1019,3-1 0,1 0 1009,1 1 1,1-2-686,2 0 1,0 0 679,0-1 0,1 0-161,0 0 0,-2-1 158,0-1 0,-2 0-5,-2 0 0,-1 0-9,5 0 1,-2 1 5,12 3 0,0 1 1202,-30-6-1196,-8-2-6,-5-1 1804,-4-1-1798,-1-1 2658,-2 0-2748,0-1 2136,-2 0-2372,0-1-414,-3 1-755,2-3-3542,0-1 5031,2-3 0,0 2 0,1 0 0</inkml:trace>
  <inkml:trace contextRef="#ctx0" brushRef="#br0" timeOffset="23758">28355 4171 15866,'-6'-2'3422,"1"0"443,5 2-3456,-60-18-45,41 13-581,-16-5 0,5 0 541,23 8 412,2 0-529,3 1 85,2-2-197,3-1-5,4-1-6,5-2 0,4 0 0,4-2-12,5 0-10,3 0 5,3 0 40,19-2-179,-10 5 117,11-2-17,-18 6-6,-3 1 6,-3 2-5,-4 3 16,-2 3 0,-4 5-16,-1 4-7,-4 4 18,4 19 0,-6-5-15,-2-1 1,-2 1 2,0 11-16,-1 16-1,-1-15-464,-2 0 459,2 1-23,3 14-5,0-16-28,1-10 0,1-1-56,2 2-61,6 8-96,-5-17-908,4 7 74,-5-10-493,2 5-2398,-8-12 3994,-2-1 0,-1-7 0,-2-2 0</inkml:trace>
  <inkml:trace contextRef="#ctx0" brushRef="#br0" timeOffset="23964">28333 4626 22939,'52'-27'-177,"-1"0"0,0-1 0,-8 4 0,-2 0 0,-2 6-151,1 10 1,-3 3-4307,22-5 2970,1-1-1769,2 0-6320,-8 2 9753,-9 0 0,-22 5 0,-10 2 0</inkml:trace>
  <inkml:trace contextRef="#ctx0" brushRef="#br0" timeOffset="24357">29040 4001 19232,'-50'-12'668,"1"0"1,-1 1 0,5 0 0,0 0 0,3 3-297,-3 5 1,4 2-790,6-1 1,1 1 542,-13 1 0,0 2-25,13 0 0,2 1-15,-1 3 1,0 0-17,0 1 0,1 2-6,0 0 1,1 2-12,1 1 0,0 1-14,1 1 1,1 1 27,-25 19-3602,4 5 3574,4 5 6,5 4-251,6 5 228,8 4-891,14-16 1,3 2 870,4-10 1,2 0 0,2 9 0,3 0 122,11 14-142,10-3 1481,8-2-1453,8-3-31,-16-25 1,1-1-9,2-2 0,3 0-109,2-2 1,1-1 77,3-1 0,1-2 14,3-1 1,1-1-1,3-2 0,0-1 6,2 0 0,1-2-12,0-1 1,3-1-574,-3-2 1,2 0-1,-2-1 504,8 0 0,-1-1-281,-8-1 1,2 0-1,-3-1 331,-1-1 0,-1-2-77,11-6 0,-1-3 175,-15 2 0,-2-1 451,8-6 1,-2-1-357,3-14 23,-8-4 5,-6-3-59,-14 9 1,-2-2 1014,6-18-1088,-9 16 1,-2 0 1295,0-18-1281,-3-1-12,-4 0-11,-3 1-11,-6 19 0,-3 0 1830,-11-16-1847,4 20 0,-5 2-39,-10 3 0,-3 4-301,6 4 1,-1 2 255,-12-4 0,-1 2-56,11 7 0,-1 1-479,-13-1 1,-1 1-144,13 2 1,-1 1-1440,-8-1 0,1 1-6425,-7 1 8220,11 1 0,18 2 0,9 1 0</inkml:trace>
  <inkml:trace contextRef="#ctx0" brushRef="#br0" timeOffset="24899">28018 3644 14034,'-3'-2'4498,"0"0"1411,3 2-5769,-46-47-1317,34 35 1199,-13-15 1,4 7-12,21 20 354,-1 0-359,1 5 222,2 2-211,1 8 11,4 2-23,3 3 7,4 2-24,3 2-10,16 11 203,-5-8-175,11 8 10,-1-2-16,-12-8 17,2 5 6,-16-11 195,-15 16-106,-6-11-308,-15 13 280,-5-13-1204,-8 0 1188,-6 1-12,-6 1-148,11-7 1,-1 1 108,9-6 0,0 1-770,-10 4 1,1 0 769,-12 7-12,5-2-10,5-2-1,8-2-2040,8-3 1979,7-2 431,9 0-683,6-5 106,9 2-1293,9-7 1506,13-2 0,-13-1 0,4-1 0</inkml:trace>
  <inkml:trace contextRef="#ctx0" brushRef="#br0" timeOffset="26897">29618 4654 13023,'-41'-13'772,"0"0"1,3 2 0,10 1 2607,22 6-3089,4 1 967,0 0-1140,3 1 568,2 0-619,2-1 2169,4-1-2158,2 1 1,2 0-6,3 1 61,12 1-61,-6 3 39,19 5-79,-15 1 12,8 5-6,-11-1 1,2 4 10,0 2-11,2 4-5,0 3-263,1 3 259,-8-3 1,0 1-3313,10 16 3287,-11-13 1,0 0 0,5 16-527,-9-12 0,-1 2 527,5 19-1,-8-18 1,-1 0 5,-1 17 0,-4 1 0,-1 1-5,-7-14 0,-1 1-6,-4 20 0,0-21 0,-1 0 0,-10 16 0,-3 2-6,9-28 0,0 1 0,-2 0 1,0 0-15,0 2 1,-2-1-20,1 0 0,-1 0-1,0 0 1,1 0-6,0-2 1,0 0-35,-5 10 1,0 0 55,6-12 1,-1 0 13,-3 7 1,-1-3 19,-7 5-237,-1-6 293,-22 3-27,8-13-261,11-9 0,-1-1 271,-22-2 9,-7-5 0,-3-2 164,23-3 1,-1 0-215,-1-1 0,-4-1 1,5-1 9,6-3 1,3-1-9,1-2 0,0 0 6,2-1 0,0-2-6,-24-14 378,6-3-378,7-3-1713,8-3 1719,7-2-6,6-1 92,6-1-86,6 0 1497,2 1-1436,4-18-167,1 11 129,2-12-12,2 16 11,1-1-17,1 0-5,0-1 1994,0-1-2005,0 1 16,5-19 1,-2 18-18,3-12-1927,-2 21 1950,0 3 0,0 2-800,0 1 811,-1 4 623,0 2-634,-1 3 519,0 3-514,-1 1 2847,1 3-2852,-1 1 1585,0 1-1596,2 1 17,3-2-23,-3 4 51,9-4-57,-9 7 6,2-1 1,-7 5-12,-2 1 23,0 5-1,-2 2 12,-3 14-6,-1-4-34,-3 9 23,-1-4-12,0 2 12,-3 1 6,-1 1-7,-1-1-4,-2-2 4,-1 0-4,0-3 10,-2-1 6,-2-2 0,-1 0 17,-2-2-17,-2 0 11,-1-3 34,-13 3-28,9-7 11,-9 0-6,15-6-5,3-1 11,5-4-11,3-1-6,5-4-11,3-3 5,3-10-27,5 2 5,3-9 6,7 5-6,5-2 12,3-1-1,3-2 17,11-11-22,-6 9 28,6-6-17,-11 13 33,7-5-55,-7 8-413,6-4 424,-8 9 5,2 2 1,0 0 27,25-3-61,-18 6 11,19 0-6,-25 8-5,0 1 28,-1 1-6,-1 1-5,0 2 5,-2 2-17,-1 2 6,-4 1 435,-2 0-429,-3 0-6,-2 4 11,-4-2 6,-1 3 0,-2-3-1,-1 1-4,0 1-1,-1 0 17,0 1-23,0 1 1,-1-1 5,2 1-11,0-1 6,0-1-6,1-2 11,0 0-17,2-2 12,0 0 0,-1-2-1,0-2-5,-1-1 17,0-2 515,0 0-515,-1-5-6,1 3 0,-1-3-5,-1 2-23,0 0 34,-1-2-17,-1 0 22,1-1-5,-4-3-6,2 1-5,-3-3-1,0 2-5,0-1-5,-1 0-6,-1 0 5,0-1 0,-1 2 12,-1 0-23,0 2 28,-1 2-11,0 0 12,0 1 4,-2 1 1,2 1 0,-3 0-6,1 1 6,-1 0-11,-4 2-18,3-1 12,-2 3-5,5-1-1,0 0 1,1 1-7,-1 0 7,-1 1 5,-9 6 11,5-1-11,-8 7 6,-5 8-6,6-3-669,-8 8 675,10-8-6,2-1 5,-5 7-10,9-9-7,-4 4 7,11-9-6,1-3-6,2-1-11,2-3-45,2-1-39,2-1 579,0-2-837,2-1-436,4-1-1586,3-1 2392,8-3 0,-7 3 0,1-3 0</inkml:trace>
  <inkml:trace contextRef="#ctx0" brushRef="#br0" timeOffset="29832">25109 5929 7750,'3'-8'3836,"-1"3"-2782,-2 5 5393,0 0-5966,0-3-89,0 3 678,0-3-863,-4 4-117,0 0 10,-5 1 7,2 0 78,-6 1-113,2 0 1,-6 2 0,4-2-11,-2 1-6,-1 0 17,-1 0-6,-2-1 12,1 0 94,-10 1-72,6-1-6,-6-1 275,-7 0-230,14-2-11,-10 0 5,18 0 96,-1-1-129,4 0-12,-2-2-22,4 2 62,-6-1-78,3 0-12,-6 0 0,5 1 6,-2 0-12,1 0 18,0 1-6,1-1-6,0 1 0,0-1 0,0 1-11,1-1 11,-1 1 34,-2 0-39,4 0-6,-2 0 22,3 0-27,2 0 16,-2 0-34,4 0 18,-2 0-18,0 0-5,0 0 12,-4 0-1,4 0-11,-3 0 11,4 0-11,2 0 0,1 0-45,2 0-140,0-1 29,2-1-18,1-1-156,10-8 279,-3 4 23,8-6-5,-5 5 21,0 2 7,-1-2 10,-1 2 18,-1 0-6,-1 1 16,-1-2-16,-2 2 11,-1-1 0,-2 2 6,-1 0 16,0 1-5,-1 0 5,1 1-5,-1 0-28,0 1 5,0 0 6,0-1 17,0 0-34,2 1-5,-2-1-1,1 1 12,0-1-6,0 0 1,0 1-1,0-2 0,0 2 902,-1 0-880,1-1 7,-2 0-17,1 0 16,0 0 6,0 0 55,0 1-55,0-1 28,0 1-23,0-1-16,0 1 11,0-1-17,0 1-6,0-1-5,0 0 22,0 1-5,0 0 257,0-1-280,-1 1-44,0 0 33,-1 1-17,0 0 6,-1 1 11,-6 3 11,-1 1-34,-6 3 29,1-2 11,-8 6-6,5-4-5,-12 8-6,13-6 22,-4 3-22,9-4 0,-1 0 0,2-1-11,0-1 11,1 0 0,2-1-6,-1-1 12,4-1 5,0-1 11,4-2 779,0 0-734,4-4-16,-1 0-23,6-6-6,-2 1-5,0 0 5,-1 1 6,-2 5-5,-2 0-118,-1 1 89,0 5 12,-1 1-12,-2 12 0,0-3 6,0 7-5,1-4-1,0 2-5,1 0 5,0 1-5,1 1-56,5 8-23,-1-7-285,12 14 45,-2-15-253,8 4-1049,1-9-921,2-4 1752,9-1 1,-17-5 0,2-2 0</inkml:trace>
  <inkml:trace contextRef="#ctx0" brushRef="#br0" timeOffset="31271">23452 5637 8214,'5'-8'9226,"-2"2"-8213,-3 6 2079,0 0-2750,-2-23-84,1 17-79,-3-18-56,2 24-61,-2 0-28,-1 0-1,-3 0-5,-3 2 6,-4 0-1,-4 3 7,-4 2-12,-4 1 0,-4 1 0,-1 1-243,-3 0 238,0 1-468,-1-1 479,0 1 11,-1-3 11,2 2-6,0-3 12,3 0 78,-10 1 0,1-2-17,-7-2-56,13-2 265,-2-3-281,17-1-12,-5 0 483,9-1-494,1 0-5,0 1-6,1-1-1,1 0 7,1 1 10,1-1-5,1 1 6,1-1 5,1 2 12,1-1-1,1 0 56,0-2-72,1 2 22,-1-1 0,3 0-11,-1 1-6,2 0 11,0 0-5,0 0 11,1 0 28,0 2-50,0-2-34,1 1-62,0-1 23,0 1-28,1-1 5,1-1 6,1-1-11,3-2 39,5-6 22,-1 2 18,4-2-24,-2 2 7,0 0 5,1 0-3392,7-5 3397,-5 4 1,14-10-163,-15 11 168,6-4 6,-9 4 0,-4 3 11,2-2-11,-5 4 3314,1 0-3314,-1-1 245,-1 1-245,1 0 0,-1 0 5,1-1-5,-1 0 5,1 0-10,-2 1 4,2 0 7,-1-1-1,1 2 12,-2-1 16,1 2 1,-2 0 5,1 2 274,-2 0-330,-4 4 6,1 0 5,-5 4 6,1 0-17,-3 2 11,-2 1-6,-2 2 7,-2 1 4,0 1-10,0 2 5,-2-1-11,2 1 17,-1 0-11,1 0 5,-6 6-17,6-6 17,-4 5-11,10-8 12,-1 0-12,3-2 0,1 0 11,1-1 1,2 0-1,1 1 0,-1 0 0,2 0-5,1 2 22,0 0 22,1 7-22,0-4-11,1 6-6,1-6 0,3-1-5,-1 1 0,2-2 16,0-1 6,1 0 17,1-2 16,-1-1 1,3 0 56,5 3-62,-3-4-23,6 2-5,-4-3-22,1 1-40,1-1-44,1 1-163,2 0-392,0 2-1215,1 1 1848,4 3 0,-11-8 0,-1 1 0</inkml:trace>
  <inkml:trace contextRef="#ctx0" brushRef="#br0" timeOffset="40371">16318 7136 16383,'-6'-41'640,"-1"1"0,1 2 0,1 9 1846,3 20-2362,1 2 831,0 5-1134,1 2 663,0 3-493,1 4 1870,1 6-1841,3 5-8,2 3-16,3 4 0,0 3 7,0 0-24,1 3 0,0-1-500,-1 2 507,1-1 0,0-1 7,0-2 6,0-3-2,0-2-4,-1-4-1,0-3 6,-3-3 32,0-4 93,-3-4 147,0-2 58,-1-2 513,1-3-512,1-5-148,3-5 39,10-17-87,-3 2-9,7-11-1,-6 7-29,2 0-23,-2-2-76,0 2 21,0-1 0,0 2-8,-1 2-10,-1 1-17,-1 5-68,-2 3-80,-1 4-122,0 5-148,-2 4-141,0 3-177,1 3-190,-1 3-309,1 5-403,-1 4-824,1 4-1198,-1 3-4080,-2 0 7737,0-2 1,-3-8 0,-1-4-1</inkml:trace>
  <inkml:trace contextRef="#ctx0" brushRef="#br0" timeOffset="40598">16966 7223 17557,'2'-5'3495,"-1"0"-599,-1 5-2465,12-62-2296,-9 42 2022,4-15 0,-2 3 84,-6 25-84,-1 2 585,0 2-900,1 1 499,0 7-314,0 2-30,1 8-4,0 3-20,0 3-53,0 2-3059,0 3 2899,0 1-7,0 17-384,0-11-262,1 11-719,0-14-141,-1-2-1260,0-1-2413,0-2 5426,0 0 0,0-12 0,0-2 0</inkml:trace>
  <inkml:trace contextRef="#ctx0" brushRef="#br0" timeOffset="40771">17227 6818 16650,'-55'-27'-5672,"10"12"5682,46 44 0,0-14 1,0 1-1</inkml:trace>
  <inkml:trace contextRef="#ctx0" brushRef="#br0" timeOffset="41304">17543 7096 17715,'0'-6'3075,"0"1"-223,0 5-2438,-2-60-149,-2 41-156,1-14 0,-1 3 58,-4 25-36,-1 2-73,1 1 43,-4 1-58,3 0-23,0 4 16,3 0 15,0 3-13,1 2-3400,1 2 3359,0 3-6,1 1-9,2 2-1173,0 0 1148,1 2-241,3-1 245,2 1-1,5 1 12,3 0 2693,3 1-2700,14 9 9,-5-7-4,10 6-2,-10-9-4,0-1 1636,-1 0-1796,3 8-2922,-10-7 2934,0 6-7,-12-8-195,-9 8 190,-6-6-23,-9 4-49,-5-8-80,-5-2-128,-1-3-168,-4-1-219,0-4-245,1-2-1900,-10-4 4450,13-5-5642,-8-13 2603,24 0 695,2-12 1434,18-14 718,0 7 559,8-14 2487,0 1-3467,-4 13 768,0-7-309,-6 18 566,-3-7-1160,-3 10-640,-1-3 433,-2 12-90,0 3-66,0 3-85,1 3-89,2 3-84,1 1-84,-1 2 1071,0 5-1055,-1 2 23,-2 6-16,-1 5-6,-2 4 5,-2 3-17,0 3-2802,-1 2 2785,0 3-28,-1 1-877,-3 22 699,3-12-544,0 14-627,4-1 156,4-15-487,3 9-1125,6-21-1306,5-5 4162,7-2 0,-8-12 0,1-2 0</inkml:trace>
  <inkml:trace contextRef="#ctx0" brushRef="#br0" timeOffset="41506">17843 7178 24608,'16'-37'218,"0"0"1,0-1 0,-7 16-275,-9 23 108,0 4-57,-1 3-4175,0 6 4169,-1 4 591,0 2-641,0 4-191,2 15 28,-1-9-124,2 11-3156,3-2 2310,1-9-4748,7 14-3385,-5-23 9327,2 3 0,-6-18 0,-1-2 0</inkml:trace>
  <inkml:trace contextRef="#ctx0" brushRef="#br0" timeOffset="41691">18093 6791 20954,'-48'-19'-3786,"15"19"201,38 23-4239,5 6 7407,-4-12 1,-1-8 0,-3-3 0</inkml:trace>
  <inkml:trace contextRef="#ctx0" brushRef="#br0" timeOffset="41932">18307 6715 11657,'1'-10'3472,"-1"1"-106,0 9-2683,0 0-173,1-66-112,-3 44-99,1-17 1,-2 4 1288,-3 27-1453,-1 0 719,3 8-860,2 5 3404,-1 5-3382,1 7-4,0 7 4,1 6-4,4 31-12,2-8-1710,-1-15 0,1 0 1654,5 20-26,-3-16 1,0 0-588,-3-10 1,1-1 561,0 10 1,0-2-262,-2 10-680,-1 14 185,-1-19-700,-4-11 1,0-1-3071,-2 0 4633,-7 8 0,7-26 0,-1-3 0</inkml:trace>
  <inkml:trace contextRef="#ctx0" brushRef="#br0" timeOffset="42474">18369 7088 14950,'-11'-58'-235,"6"14"2374,30 48-2430,-3 0-40,12 2 1365,-6-4-1426,0 0 16,0 0 35,-1-2 94,-2 1 74,-2-1 78,-3-2 937,-2-1-797,-4-2 3470,-2-2-3324,-3-1 408,2-4-213,-5 3 73,1-2 35,-4 4-1,-2 1-23,0 1-44,-1 1-57,0 1 175,-2 1-371,-1 0-61,-3 2-22,0 0 5,-2 1-50,-1 2-12,1 3-38,0 2-18,2 3 18,1-1-1,3 3 6,1 0-17,4 1-55,8 4 38,1-6-16,9 2 5,7-4 28,-7-5 34,9 0-6,-11-4 11,-2-1 1,-1-1 27,-4-3 12,0-2 22,-2-4 11,-2-2-22,-1-2 11,-2-3 62,0-14-96,-3 6 85,0-21-62,-2 20 50,-1-7-6,-1 15 7,-1 0-1,-2 5-22,-2 2-17,-2 2-23,-3 4-16,-3 2 0,-4 1-17,-2 5-6,-3 3-11,1 5-22,-1 3-11,-5 15-6,9-6-45,-3 12-441,11-8 419,3 2-12,4 0 7,2 0-52,6-2-60,4-1-35,6-2-67,4-2-61,3-1-62,3-2-873,19 5 301,-6-7-1117,-1-5 0,1-1-1862,12-1-5564,13-1 9552,-23-6 0,-18-1 0,-7-2 0</inkml:trace>
  <inkml:trace contextRef="#ctx0" brushRef="#br0" timeOffset="42881">19414 7128 22034,'10'-49'576,"1"1"1,-2 4 0,-4 7-123,-10 13-68,-4 3-72,-2 3-79,-3 2-5570,-3 4 5464,-3 4-39,-3 2 1064,-2 3-1104,-2 3 789,0 5-811,-2 2-6,2 5-22,0 3 0,2 3 0,2 2-11,0 2 5,4 3-11,1-1 1,5 1-7,2-2 4,6 6-49,10-2 1,14 4 17,6-12 2933,9-5-2945,-4-10 6,5-1 6,2-2 417,2-5-389,-1-2-2406,1-6 2433,-3-3 18,-2-4-73,-4-3 89,-3-4 6,-4-5-246,-2-4 252,-3-5 5,-2-4-11,-4-2-1006,-1-3 1028,-2-1 11,-2 0 23,-2 3 11,-2 3 1895,-1 7-1828,-2 4 11,-3 6 276,-6-3-298,1 12-2316,-3-1 2277,5 12 906,1 3-1024,3 3 198,0 0-226,0 3 11,0 3 12,-1 5-6,-1 4 11,0 8-5,-1 5 16,0 6 1538,-1 28-1588,2-8 0,2-16 0,0 1-56,0 19-61,1 3-68,0-1-112,4 0-179,1-5-331,6-2-867,3-7-847,4-4-6738,2-8 9287,-3-6 0,-6-13 0,-5-7 0</inkml:trace>
  <inkml:trace contextRef="#ctx0" brushRef="#br0" timeOffset="43091">20085 6816 22123,'-5'-3'1887,"2"0"-1887,3 3-583,80-34-960,-38 26 663,-2-3 1,8-2 0,-6 5-3191,11 12 4070,-15 0 0,-3 0 0,-9 1 0,-3-1 0</inkml:trace>
  <inkml:trace contextRef="#ctx0" brushRef="#br0" timeOffset="43254">20164 7039 25018,'39'15'-3355,"-7"-5"854,1-9 0,4-4 1086,22-1 0,-28 1 0,-1 0 0</inkml:trace>
  <inkml:trace contextRef="#ctx0" brushRef="#br0" timeOffset="43938">21474 6710 23825,'-19'-34'76,"-1"0"1,3 3 0,0 9-49,4 22 11,-9 1-17,3 0-11,-8 3-4251,5-1 4246,-1 1-59,-2 0 59,-1 0-6,-3-1 11,1 1-1541,-2-1 1553,2 0 2207,-6 2-2208,12-2-5,-1 1 5,13-1-5,2-1 1010,3 0-994,-1 3 12,0 3-28,-2 6 2650,1 0-2656,0 4 11,2-2 6,-1 4 11,-1 2-299,-1 3 305,-1 3 11,-1 3-23,-3 3 7,0 2 10,-3 4 6,0 0-6,-2 2 1,1-2 5,-6 16-23,9-15-642,-3 10 637,12-19 6,4 12-23,4-12 17,4 7-5,3-14 21,3-2 160,2 0-181,2-1 5,3-1-28,3-1-11,3-2-12,2-1-55,2-4-96,1-2-1587,4-3 988,2-3 621,-5-3 0,-1-2 0,-3 1 0,15-2 1</inkml:trace>
  <inkml:trace contextRef="#ctx0" brushRef="#br0" timeOffset="51649">21998 7983 15074,'18'-43'801,"1"0"0,-2 4 0,-4 5-157,-9 14 555,0 1-639,-1 3-22,-2 3 182,1 3-283,-2 3-16,0 2-270,-2 3 233,-1 1-389,-3 4-6,-4 4 27,-6 7 7,-5 7-1,-6 6-16,-3 5-1182,-1 2 1165,1 2-39,-2 10 16,11-10 1,3 7-840,13-15 867,8-2-397,4-2 414,5-2 12,6-4 5,3 0 5,3-5 12,3-2 62,14-4-51,-9-4 16,8-4 12,-13-4 17,-3-4 28,-1-3 11,-2-2 11,-3-3 6,-2-1 0,-3-2-23,-4-3 1028,-2-1-932,-3-14-124,-4 9-5,-3-11 17,-9 2 830,-3 8-886,-14-19-40,9 21 504,-7-5-515,9 13-6,2 4-5,2 2-22,2 3-56,3 3-158,1 2-268,4 3-190,1 2-348,2 0-717,1 5-2369,1 3 4128,3 8 0,-2-7 0,1 2 0</inkml:trace>
  <inkml:trace contextRef="#ctx0" brushRef="#br0" timeOffset="52264">23661 8029 18834,'0'-43'662,"-1"-1"1,1 6 0,0 8 924,0 16-1290,0 7 390,0 1-536,0 2 146,0 2-370,0 2 34,-3 10 27,0 0 764,-4 22-763,1-8-6,-1 13-604,1-9 526,0 3-3282,0 1 3047,1 2-258,2 1-4194,1 15 1186,6-13-6235,-1 8 9781,4-21 1,-4-11 0,-1-6 0</inkml:trace>
  <inkml:trace contextRef="#ctx0" brushRef="#br0" timeOffset="52881">25193 8036 10786,'0'-4'5366,"0"0"-1854,0 4-2588,14-64-124,4 29-744,-8-3 0,3 2 129,23 3-163,-19 23 12,19-4-28,-18 12 5,6 3-22,-8 4-1,1 3-16,-2 4-33,7 20 50,-10-11 5,4 15 12,-13-15-6,-1-1 39,-9 13-17,-3-8-5,-10 10-752,-3-11 747,-7 1 10,-3 0-5,-3-1 11,-1-1-6,0-3 12,2-1-17,4-2 5,-4 3-39,14-7 6,0 2 0,16-7 11,2 0 33,6-2 12,3 1 751,6-1-740,6 0-28,6-2-16,7-1-113,28-1-129,-9-2-1603,-2-3 0,1 0 208,12-2-3291,-8-1 1,-2 0 3718,-1-1 0,0 1 1,-37 4-1</inkml:trace>
  <inkml:trace contextRef="#ctx0" brushRef="#br0" timeOffset="53498">26863 7968 15404,'5'-42'43,"-1"-1"0,0 4 0,5 8 993,10 19-1008,3 1 1176,-1 2-1187,0 2-17,-3 1 11,1 3 679,-3 0-696,0 3 1598,-2-1-1620,1 4 912,0 1-951,8 10 28,-6 1-12,5 5 36,-9-1-58,-1 0-11,-2 1-5,-2 0-18,-2 0 7,-3 0 38,-2 0 34,-3-1 28,-4 1 22,-5-2 18,-5 1 27,-5-3 11,-3 0 28,-3-4 197,-14 4-90,9-7-288,-9 2 366,16-8 28,3-1 34,4-1 45,3-1-17,5 0-6,3-1-50,4 1-73,1-2 260,2 1-361,1-1-157,2-1-5,2-1 17,3 1-1,3-1 7,2 1-12,3 1-12,2 1 12,1 0 12,2 3-18,0 1 0,10 7-5,-7 1-6,8 5-61,-2 7-17,-8-5-3404,4 8 3359,-11-9-16,-4 0-12,-2 0-107,-4 4-2100,-8-4 2280,-4 2-62,-8-6-50,-6-2 2196,-5 0-2461,-5-1-379,-5-2-1941,-2-1-4350,3-3 7883,5-1 1,15-2-1,6 0 1</inkml:trace>
  <inkml:trace contextRef="#ctx0" brushRef="#br0" timeOffset="54173">28126 7889 15799,'1'-4'3736,"-1"1"-364,0 3-3423,7-25 23,-5 22 56,5-16-11,-6 30 0,-1 4 0,1 1-6,-1 3-6,-2 2 7,-1 1 4,-1 1-10,-1-1 0,1 1-6,2-2-6,0 6 17,1-8 0,3 1 135,8-6-40,-1-8 130,19 0-141,-10-9 106,23-9-83,-14 0-1229,9-8 1245,-12 4-5,0-2-11,0-1-6,-1-1-6,-1 0 0,1 1 18,-2 2 21,-1 1 18,-2 4 27,-4 1-16,-4 4-34,-3 2-67,-3 3 1178,-3 0-1318,0 2 56,-1 7 16,1 0 1,1 9-12,0 0-5,1 3-39,0 1-34,1 3-426,7 24 202,-2-16-112,5 18-124,-5-21-189,2-3-270,-1 1-431,2-3-1154,1-1 1740,3-1 0,-8-10 0,0-1 0</inkml:trace>
  <inkml:trace contextRef="#ctx0" brushRef="#br0" timeOffset="54803">29833 7853 15832,'1'-3'2935,"0"0"-5476,-1 3 2553,-18-43 234,8 31-235,-16-31 744,11 42-733,-2 1-43,-2 0 33,-2 1-7,-3 1 1,0 2 5,-2 1 0,1 1 12,0 0-12,4-1-6,2 0-16,4-1 0,4 0 5,2-2 2727,3 2-2732,2-1 1485,2 1-1300,0 1 403,1 1-472,1 0-44,-1 1 18,1 1 49,0 2-44,0 1 1,0 1-163,0 1 67,0 0 19,0 2 104,0 6-72,0-4 9,0 4 12,0-7 0,0-2 17,0-1 16,-1-1 162,-2 3-102,-1-5 23,-2 3 4,1-5-136,-1 0-17,1-2-11,1 1-17,1-2-21,0 1-22,2-3 986,0 1-916,4-2 79,0-1-39,5-1-33,1-1 5,13-4-22,-3 3-17,9-2 22,-7 3-10,0 1-1,-1 1 6,-1 0-29,-1 1 18,-2 1-23,-1 1 0,7 6-5,-4 0 22,6 5-22,-7-3 16,1 4-22,0-1 17,-2 2-28,0 1-12,-1-1-111,1 8 72,-6-5-67,0 11 101,-9-12-89,-10 9 72,-3-12-33,-9 4-34,1-8-426,-13 1-16,7-6-483,-10 0-6177,4-6 7242,9-5 0,2 3 0,13-2 0</inkml:trace>
  <inkml:trace contextRef="#ctx0" brushRef="#br0" timeOffset="55272">30609 7735 11981,'3'-3'3512,"-1"2"1512,-2 1-4912,5 7 778,-15 15-806,5 4-17,-14 10-5,3-6 44,-6 15-72,5-11 357,0 12-363,9-15-34,5-1 29,1 0 1208,5-2-1158,11 11-39,2-12-6,10 8-11,-2-13-171,3-3 160,2-1-443,1-3 448,1-1-17,0-2 17,-3-3-71,8 0 122,-11-5 16,3-2 12,-12-3 44,-4-1 12,-1-3 408,1-8-414,-7 3 148,0-7-227,-8 5 425,-3-2-447,-7-1 141,-17-9-163,2 6-288,-16-7 305,6 10-11,-2 1-6,1 3-6,2 2-17,6 4-16,5 2 5,5 1-51,5 2 6,4 2-44,2 1-68,2 2-72,1 2-152,1 1-223,2 1 13,1 2-603,3 0-474,4 2-1155,2 0-5506,5-1 8346,-1-2 0,-3-5 0,-4-2 0</inkml:trace>
  <inkml:trace contextRef="#ctx0" brushRef="#br0" timeOffset="55599">31281 7871 17501,'0'-3'2941,"0"0"795,0 3-3591,27-63-27,-13 43-522,7-16 1,2 3 481,-5 27-22,8 1 299,-8 3-321,3 2 139,-1 4-173,1 2 6,12 13-6,-10-1-9,0 6 1,-2 2 8,-1 5-11,8 20-40,-13-4 1,-4-11 2,1 13-176,-4 0-1084,-4-12 956,-1 10-197,-2-16-301,-1-2-405,0-2-4536,-2 9 5791,0-10 0,0-3 0,0-12 0</inkml:trace>
  <inkml:trace contextRef="#ctx0" brushRef="#br0" timeOffset="55765">31320 8102 16208,'-2'-3'2441,"1"0"-3242,1 3-27,75-43-4595,-36 30 3743,11-11 0,2 3 1680,2 17 0,-25 2 0,0 1 0</inkml:trace>
  <inkml:trace contextRef="#ctx0" brushRef="#br0" timeOffset="56315">32543 7918 21828,'-38'-1'70,"1"0"1,2 0 0,5 4 514,1 18-591,8-3 18,-4 7-7,12-6 367,3 2-372,4 0 11,2 1-5,3 1 183,4 1-161,3-1-34,6 1 443,5-2-432,4 1-27,4-1-234,3-2 212,2-1 10,0-2-5,0-1 0,11 1 27,-12-6 12,8 1-5,-15-8 22,-2-3-6,-3 0 6,-3-3 22,-2-2 0,-2-4-11,-4-2 0,-2-4 357,-2 0-401,-4-4 10,-3-2 17,-6-2-5,-4-3-1,-3 0 1,-3-2-17,-2 1 39,-11-11-371,6 9 360,-6-7 22,13 13-5,1 2 5,3 0 6,2 1 0,2 1-40,2 1 63,3 1 32,1 0 80,2-4-3342,2 5 3252,1-3 227,2 7-244,3 0 24,0 2-69,3 0-6,2 2-11,3 2 3381,2 0-3420,3 2 28,3 2 12,25 4-18,-14 2-893,19 6 899,-22 1 0,1 4-16,-1 0-7,-1 3-16,-2 0-28,-2 3-12,-3 1-16,-4 1-28,-4 1-28,-5 0-51,-3 1-78,-4-1-179,-4 1-331,-3-1-666,-4-1-8375,-7 7 9136,7-11 1,0-1 0,9-13 0</inkml:trace>
  <inkml:trace contextRef="#ctx0" brushRef="#br0" timeOffset="57138">32888 6800 11035,'33'-51'515,"0"11"2151,-10 36-2442,14 2-134,-7 0-6,8 1 0,-11 1 1408,-1 0-1424,0 3 10,-2-2 665,-2 4-687,-3-2 3335,0 3-3357,-8-2 16,0 3 85,-8 1-23,-1 0 11,-2 3 324,-2-1-295,-2 2-24,-3 1 80,-4 9-136,3-3-4,-1 8-6,5-7-6,2 4 6,1-1-6,2 3 0,3 2-17,2 0 45,12 15-51,-2-10-5,7 11-5,-5-14-12,0 0 11,6 12-27,-7-9-1,4 8 6,-11-15 0,-2-2-5,-4-1-406,-2-2 417,-2-2-1,-4-1 7,-3-1-24,-4-1-21,-1 1-29,-3-2-44,-3 1-276,-12 5-615,-8 0-8834,-12 3 9793,13-9 1,12-7 0,18-6-1</inkml:trace>
  <inkml:trace contextRef="#ctx0" brushRef="#br1" timeOffset="74265">5840 4426 8706,'-9'0'3303,"2"0"-2212,7 0 858,0 0-890,-65-4 758,36 2-1441,-8 0 1,1 0 310,18 1 706,6 0-1033,5 0-222,2 1-100,4 0 69,1 0 95,4 0 110,3 0 24,6-1-5,6 1 130,25-1-529,-4 0 217,1 0 1,2 1-1262,16 0 1251,-5-1 1,1 2-1233,-21-1 1,0 0 1167,12 1 1,0-1-10,-14 1 0,0 1-298,16 0 0,0 0 227,-10 0 1,0-1-517,13 1 1,-1-1 527,-11 0 0,-1 0-61,3-1 0,0 0-571,3-1 0,0 1 577,4-1 1,0 0 5,2-1 0,1 1 441,0-2 1,5 1-379,-9 0 0,7-1 0,0 1 0,-5-1 100,-4 2 0,-4-1 1,4 0-342,3 0 1,5 0-1,-2 0 1,-5 1 380,2 0 0,-3 1 0,14-1 1,-2 1-273,-15 0 1,-2 0 266,7 0 1,0 0 62,-11 1 1,-3 0 41,13 0-169,4 3-171,-25 0 1430,-6 0-1513,-5 0 2152,-4-1-2257,-4 0-148,-1 0 2796,-2-1-2967,-2 1 487,0 1-806,0-1-1938,1 3-1383,1-3-4030,1 2 8200,-1-2 1,-2-1-1,1-1 1</inkml:trace>
  <inkml:trace contextRef="#ctx0" brushRef="#br1" timeOffset="76156">13294 3984 13553,'-3'0'2587,"0"0"489,3 0-3048,32-34-2727,-5 21 2701,1-8 1,3 2 9,15 9-12,-8 2 0,1 2-12,20-3 1,-20 3 0,-1 1-11,10 1-34,-5 2-28,-7 1 541,-4 2-597,-15 3 460,-3 3-381,-18 2-23,-7 3-56,-9 2-6,-9 3 48,1-2 0,-2 0 1126,-19 9-1020,2-3 1,0 1-571,-10 3 593,20-8 0,0 1 8,-10 4 0,4 0 0,7-1-28,4-1-210,8-2 182,5-2 1,8-1 21,5-2 68,4-2 559,15 1-498,1-5 561,15 1-622,2-6-28,6-1-812,6-4 795,5-2-6,4-4 1,2-2 17,-1-1 4,-1-2 35,-4 0 27,-6-1 34,-8 0 45,-7-2 39,-7 2-11,-6-3-317,-6 1 232,-4-2-60,-5-1-18,-3-1 6,-4-1 34,-4 1 27,0-1 68,-3 3 56,1 0 39,-2 3 33,1 2-5,1 2 1270,-5-1-1326,5 4-28,-2-1-28,8 5-40,2 2-32,0 1 10,3 1 170,1 0-343,1 0 6,1 4 55,3 1-11,3 6-5,5 1-6,2 4 11,5 2-5,1 2-12,3 4-600,0 0 600,-1 3-27,0 0-209,-4 1 141,-2 0-67,-4 1-3197,-5 1 3041,-3-1-667,-3 0 363,-5 0-45,-4-1-845,-3 0-1702,-3-1 3220,-3 2 0,9-14 0,0-1 0</inkml:trace>
  <inkml:trace contextRef="#ctx0" brushRef="#br1" timeOffset="76539">14667 3865 16040,'-8'-2'2021,"3"-1"-1219,5 3-80,-65-16-1045,34 10 527,-10-4 1,0 2 114,8 6-3774,0 2 3691,2 0-24,1 3 859,0 0-909,4 3-38,2 0-45,4 2-34,4-1-12,4 1-16,5 0 285,3 2-280,2 0 3422,9 9-3293,20 13-101,-2-5-857,17 7 852,-11-14-12,3-1 6,3 2-27,2-1-7,1 1 1,-1 0-1,-3-1-10,-4 0-601,2 7 589,-15-7 23,-1 12-1,-16-15 7,-7 6-1,-7-9 0,-5-1 0,-5 0-11,-3-2 339,-5 0-345,0-3-2613,-3 0 2568,2-2-2217,0-2 2011,2-3-226,4-1-519,3-3-1242,5-3 2244,4-5 0,7 5 0,1-2 0</inkml:trace>
  <inkml:trace contextRef="#ctx0" brushRef="#br1" timeOffset="76789">14956 3802 22587,'10'60'140,"-3"-17"-145,4 9-51,-1-5-45,-3-9-106,-2-7 0,-1 1-1996,-1 5 1592,0 8-380,-3-15-3569,0 6 532,0-10 4136,0 6 1,0-22-1,-1-1 1</inkml:trace>
  <inkml:trace contextRef="#ctx0" brushRef="#br1" timeOffset="83192">14931 4058 17660,'-49'1'874,"0"-1"0,9 1 0,8-1-555,10 1 192,17 0-343,3-1 188,1 0-272,6 0 33,3 0-61,9-1-62,7-1-66,6-1-113,6-1-1046,-4 1 1,2-1-226,21-1 243,-18 2 1,1-1-2451,20 0-3602,-6 0 7265,-7 2 0,-22 0 0,-10 2 0</inkml:trace>
  <inkml:trace contextRef="#ctx0" brushRef="#br1" timeOffset="84144">15566 4031 14471,'-8'2'3624,"2"-1"-2593,6-1 2481,0 0-3378,-60-6-2002,36 8 1918,-12-4 1,1 3 38,14 9-27,-1 1-12,0 2-39,0 1 1,3 0-2449,2 1 2426,2 0 11,4 0-28,2-1 17,4 6 0,2-7 1024,4 4-968,7-4-11,0-4 10,8 0 3382,-3-6-3331,12-2-28,-5-4-22,8-3-6,-8-4 6,0-2 6,1-2-7,-1-3 18,0-2 39,5-11-40,-5 6 1,1-9-6,-10 11 22,-2 0 6,-2 3 23,-1 2 22,-2 5-1,-2 1-10,-1 5-23,-1 1-39,0 2-33,0 3-23,-4 3 11,-1 2-6,-5 6-5,-1 2 17,-1 2 0,-7 12 0,3-4-12,-3 8-3391,4 2 3380,6-8 6,0 7-61,6-11 55,2 0 0,4-2-10,2 0 10,6-3 0,3-1 1,3-2 3372,15 2-3367,-7-6-297,11-1 303,-11-6-143,11-4 143,-11-1 50,13-7-34,-20 1 6,2-5 0,-10 2 11,-1-1-11,-3-2 34,-2-12-34,-2 6-6,0-9 1,-2 9 400,-2-1-389,-2-6-1,1 7-5,-1-3 11,2 10 132,1 3-132,0 0 0,0 3-11,1 0-6,0 3 6,1-2 0,1 4-28,1-2-5,3 3-1,2 0 12,2 1-1,3 1 1,1 0-6,2 1-22,3 2 16,-1 2 6,2 2 6,-2 1-1,2 3 6,-2 2-3397,5 7 3397,-7-2-718,3 6 707,-10-5 6,-2 1-17,-1 12 11,-3-8-11,-1 18 11,-2-18-6,0 5 0,6 1 12,-1-12-6,6 7-6,-1-17 18,1-1-12,3-3 3050,1-2-3022,2-2 1026,2-3-1032,1-3 1,2-3-1,1-3 1,-1-2 5,0-3 0,-2-2 56,9-15 5,-4-12-978,0-2 917,-7-4-5,-9 12-3087,-2-3 3109,-3 1-1863,-2-1 1852,-1 3-258,-5 3 268,-2 3 231,-3 5-219,-2 2 2249,-6-2-2221,5 10 6,-3-2 0,8 13-23,2 1 2726,1 4-2760,1 1 545,1 1-612,1 1 428,-2 5-389,0 2 55,-2 7-66,-3 16 12,2-3-18,-1 31-1243,3-18 1238,2 15-27,1-11-7,3 0-150,5 18 27,1-15-39,6 12-67,-4-23-67,3-3-718,7 7 293,-4-14-192,5 4-2357,1-12-757,-6-7 4078,6-2 0,-15-7 0,1-2 0</inkml:trace>
  <inkml:trace contextRef="#ctx0" brushRef="#br1" timeOffset="84335">16298 3984 13407,'-4'-3'4828,"0"2"-582,4 1-4330,-1-34-78,13 23-170,4-26-1784,35 29-528,-6 2-1401,-14 2 1,2 0 4044,24-2 0,-27 3 0,-1 0 0</inkml:trace>
  <inkml:trace contextRef="#ctx0" brushRef="#br1" timeOffset="84544">16743 4001 18504,'-4'0'3058,"0"0"-1820,4 0-1927,71-27-2458,-33 16 2766,9-5 1,1 1-740,-2 7-3065,16-1 606,-17 4 3579,13-2 0,-37 5 0,-4 1 0</inkml:trace>
  <inkml:trace contextRef="#ctx0" brushRef="#br1" timeOffset="84725">16966 4104 8715,'-3'3'4262,"0"-2"2667,3-1-7041,22-11-67,-2 4-140,22-11-318,-7 8-182,2-1-637,1 1-1283,0 0 2739,5-1 0,-21 5 0,0 1 0</inkml:trace>
  <inkml:trace contextRef="#ctx0" brushRef="#br1" timeOffset="85219">17660 3780 24615,'-1'-41'52,"0"0"0,-1 3 0,5 8-24,14 20-5,2 2-6,2 1-17,1 1-12,12 3-4,-9 1 16,8 3 0,-10 3-6,-1 3 0,0 3-44,13 16 28,-14-8-1,10 13-5,-19-13-5,-1 1-12,-3 0 6,-2 0-6,-3-1 11,-2 1 12,-2-1 5,-4-1 17,-3 0-6,-4-1 18,-2-1 44,-17 8-17,10-9 11,-13 5 6,14-13 39,1-1 12,0-3 27,3-1 23,0-1-11,4-1 28,2-1 5,3-2-11,2 1-11,2-1-12,2 2 18,0-1-124,2 0-17,1 1-16,4 1-6,2 1-6,4 0 1,4 0-6,2 1 16,4 3 1,0 2-6,1 4 11,10 6 0,-9-2-11,7 5 23,-12-4-23,0 1-12,-2 1 1,-2 0-22,-2 0 10,-2 0 6,-3-1-5,-3-1-6,-3 0 17,-5-3-28,-4 0-17,-8-1-62,-5 0-156,-6-1-354,-6-1-951,-5-2 1579,-9-1 0,20-3 0,2-1 0</inkml:trace>
  <inkml:trace contextRef="#ctx0" brushRef="#br1" timeOffset="87644">27491 2681 18857,'0'-55'1013,"-1"1"1,1 4 0,0 10-666,0 25-57,0 3-33,0 3-62,0 2-40,0 3-83,0 2-17,0 1-22,2 8-23,0 2 11,3 9 12,0 0-23,0 3 17,-2 2 11,1 13-5,-3-6-3398,0 8 3403,-1-11-5,-2-1-12,2-3 6,-2-3 23,1-2-12,0-5 17,1-3 61,0-3 63,0-3 3458,1-3-3380,3 0-46,4-4-88,4-2-40,7-7 50,21-14-61,-4 1-45,-10 7 0,1-1-613,17-12 624,2-2-920,5-3 895,-24 17 0,0 0 0,2-1 0,0 0 3,1 0 0,0-1-6,0 2 0,2-2 15,6 0 0,4-1 1,-2 2-33,-3 0 0,1 2-966,20-9 0,-1 2 977,-5 6-21,-7 5-7,-7 4-55,-10 5-97,-7 2-569,-7 3 586,-7 4-1797,-10 11 163,-7 0-1939,-10 10 3269,-7-1 1,13-10 0,-2-1 0</inkml:trace>
  <inkml:trace contextRef="#ctx0" brushRef="#br1" timeOffset="92428">26849 6862 19818,'-25'-4'766,"9"-1"-714,30 4 137,6-2-62,5 0-37,6 0-376,3-1 316,4 1-1236,3-1 1241,0 2-15,1-2-452,-2 2 286,0 0-70,-2 0-104,-3 1-143,-5 0-266,-2 1-367,-6-1-1006,-5 1 597,-6 0-1806,-6 0 3405,-3 0 1,-3 0 0,1 0 0</inkml:trace>
  <inkml:trace contextRef="#ctx0" brushRef="#br1" timeOffset="92734">27027 6840 13427,'-4'0'4751,"0"0"-2332,4 0-2172,-7 28-303,6-13 39,-6 25 34,7-21 4,-1 3-84,1 2-4,-1 0 4,1 2-33,-1 0 189,1 1-4241,-1-1 4241,1 1 19,-1-1 384,1 11-419,0-9-2,0 7 37,-1-13 11,0-1 17,-1-3 22,0-1 23,0-3 40,0-2-23,1-3 173,-1-1 2898,1-3-3116,0-1 808,1-2-6970,0-2 6005,2 1 0,-1-1 0,1 0 0</inkml:trace>
  <inkml:trace contextRef="#ctx0" brushRef="#br1" timeOffset="106633">12314 13513 7800,'0'-4'5540,"0"1"1013,0 3-5831,-9-58-386,6 41 247,-9-45-387,11 58-56,-1 1-62,2 3-419,-1 0 313,0 2 33,0 1 34,0 3-16,1 2-1,0 2 1,2 1-7,0 1-4,1 1-1,0 2 0,1 1-5,0 1-1,-1 2 12,0 2-6,0 2 6,-1 1-6,-1 2-5,0 1 5,-1 0-11,-1 3 11,-2 0-11,-2 1-241,-1 1 247,-2 2 0,-1 1-1,-2 1 6,0 0-11,-5 16-11,4-10-776,-3 11 787,6-13-5,2 0-3060,0 2 3043,3 1 5,0 1-246,0 0 258,1 1 10,-1 3-5,0-1 0,-1 2 3,0-14 0,0 1-3,-5 20 2,4-19 1,-1 0 14,-3 14 11,-2 0-1975,0 0 1947,-1 0-14,2-13 0,1 0-159,-5 22 167,5-21 1,0 0-12,-2 15 6,2 2 11,1-2-17,2 1 11,5-15 1,0 0 0,0 22-31,1-23 1,1 2 32,1-2 1,0-1-4,1 21 9,0-21 0,1-1 8,1 14-6,0 0 1,0 2-6,-1-1-6,0 2 1842,0 0-1825,-2 0-17,0-16 1,-1 0 5,1 21-8,-2-14 1,0 7 0,0-6-152,1-13 0,-1 0 159,-1 25 0,0-2 0,-1-10 0,0-1 1111,2-13 1,-1 0-1129,-1 18 11,2-17 1,-1-2-17,1 13 11,1 0-1,0-2-497,0 2 515,0-3-23,0 2 0,0-2-11,0 0-475,2 0 480,0 0 6,0-1 6,2 0-34,-1-3 57,-1 1-18,0 0 0,-1-1 6,0 1 0,0-1 17,-1 0 11,0 1-5,-2 0-18,-1-2-10,-2 0-18,0-2 23,0-1-22,0-1-1,0-2 1,0 0-17,2-2 0,0 0 5,1-3 1235,-1 11-1207,2-9-33,0 6-17,1-10 345,0-1-424,0-1-44,1 1-218,1-3-427,2 2-1455,1-4-6017,0-1 8635,-1-4 0,-1-6 0,-2-2 0</inkml:trace>
  <inkml:trace contextRef="#ctx0" brushRef="#br1" timeOffset="108359">16060 13318 20458,'0'-49'369,"0"10"-341,0 39-296,0 0 296,0 4 82,0 6-87,0 1-5,2 5-1,0-2 6,1 2 5,0 1-6,-1 3-5,1 0-3392,-1 3 3408,1 1-10,-2 2-994,0 1 994,0 2-96,-1 2 90,0 1 0,-1 2-6,-1 1-319,-2 0 330,-1 3 1,0-1-1,-1 3-16,1 0 50,-2 17-23,1-12 1944,0 11-1932,1-17 11,0 1 6,0 1-1,0 0-5,0 2 975,0 0-1012,1-11 1,0 0 3,-2 17-449,3-16 0,-1-1 460,-2 13 11,2 1-6,-1-1 0,0 2-5,1-1-18,0 1-344,1-1 345,1-1-6,1 0 11,0-2-16,1 0 11,0 0-12,1 0-10,0 2-1,2-1 6,1 0 6,0 0 5,0 0 23,0 1-12,0 0 12,-1 1 5,-1 0 6,1 1-6,-2 1 14,-1-4 1,1 2-21,-1 13-1,-1-16 0,0 5 0,0-6 7,-1 17-23,-1-13 1,1-1 17,-2 4-12,0 1 6,0-1 0,0 2-811,0-2 822,1 1-73,-1-4 1,1 2 77,-2 12-461,2-13 1,-1-1 444,0 1-6,0-2 268,-1 1-262,1-2 5,-2 0 473,1 0-517,0 0 45,-1 0-23,1-1 17,-1 0 11,0-1-16,0 0 16,1 0-11,-1-1 334,1 0-345,0 0-11,0-1 1313,0 0-1319,0 0 11,1-1 0,0-2-16,1-2 187,0-1-182,1-2 11,0-1 1,1 0 1162,-1 11-1174,1-11-202,0 7 202,1-13-5,0-2 10,0 0 845,0-1-838,0-1 4,0-2-27,0-1 6,0-1 16,0-1 348,0 0-336,0-2-12,0 0 11,0-2-11,1 0 257,-1-1-223,1-1 11,0-1 0,-1-2-6,0 1 1,1-2-7,-1 0-32,0-2 16,0 1-6,0-2 0,0 1 6,0-1-16,0 1 21,0 1 6,-1 0-5,1 2-17,-2-2 5,1 0 62,-1 2-45,1-1 6,-1 1-39,0-2-12,0 1 6,0-1 0,1 1 0,-1 2 28,-1 7-33,1-1 10,-2 6-5,1-5 23,-3 9-12,1-6 0,-2 7-22,2-8 0,0 0 11,1-1 0,-1-1-6,1 1 23,-1-2-40,1-1 7,-1-1-7,1-1-22,1-1-5,-1 0-168,-1 3-40,2-2-386,-2 3-1395,2-3-7052,0-1 9091,0-3 0,2-3 0,0-2 0</inkml:trace>
  <inkml:trace contextRef="#ctx0" brushRef="#br1" timeOffset="111939">13547 17750 12169,'-5'-5'5528,"1"1"-2772,4 4-980,0 0-5826,-15-51 4196,11 33-34,-10-38 820,16 44-876,4 0-11,2-2-23,3 1 12,1 0 16,3 2-27,1 0 5,2 2-17,1 1 0,1 1 6,2 2 3375,9 1-3409,-6 3 17,6 0-6,-10 3 1,0 2-23,-2 4-17,1 3-5,-2 2-6,-1 2-6,-2 2-22,-1 1-112,-2 10 123,-6-6 12,-1 7-227,-7-6 271,-4-1 6,-6 2 22,-4 0 11,-3-1 6,-4 0 6,-1 0 151,-15 7-62,10-8-951,-10 5 985,13-12 28,0-2 22,3-4 23,1-2 5,4-3 219,2-1-224,4-3-17,4 0-34,2 0 1042,4 0-1070,1 0-151,5-3 28,6 0-22,3-2 16,8 1-44,-2 1 22,4 1 0,2 1 5,0 1-16,-1 3-11,1 0-40,10 10 62,-8-1-765,6 6 765,-10-2-228,5 12 217,-9-5-12,2 9 6,-12-9 1,-4 1-12,-2 0-12,-5-1 35,-3 0-34,-4 0 27,-6-2 46,-16 4 533,4-7-544,-11 0 187,9-9-204,-1-3-40,-1-3-302,0-2 106,-1-3-263,0-1-481,0-5-1183,1-3 2157,-3-6 0,16 8 0,1-2 0</inkml:trace>
  <inkml:trace contextRef="#ctx0" brushRef="#br1" timeOffset="115981">5730 6751 7280,'-44'-8'568,"-1"1"1,2 0 0,7 1 2154,22 4-2393,-5 0-24,8 1 2,0-1 1076,2 1-1182,1 0 590,1 0-658,1 1 2223,0-1-2243,0 0 73,1 1-47,1 0 10,0 0-24,3 0-381,0 0 461,5 0 77,0 0 63,5 1-55,0 0 2,4 1-74,2 0-1,4 0-177,3-1 23,4 0 11,3 0-5,3-1-539,5 1 546,3-1 32,4 0-998,2 0 950,2 0-14,3 0-20,3 0 1,-13 0 1,1 0-95,-9 1 0,0-1-1,10 0 0,4 0 3,16 0 0,0 0-11,-22 0 1,0 0-549,1 0 0,3 0 0,-4 0 542,-6 0 1,-2 0 5,1 0 0,0 0-1156,0 0 0,1 0 1240,-1 0 0,1 0 2,0 0 1,1 0 8,0 0 1,0 0-13,1 0 1,0 0-34,1 0 0,0 0 31,1 0 0,0 0-3,0 0 0,0-1-8,0 1 0,0 0 2,0 0 1,0 0 174,0 0 0,0 0-178,-1 0 1,0 0-1,0 0 0,-1 0 629,0 0 0,-1 0-620,0 0 0,0-1 3,-1 1 0,0 0 3,-2-1 1,1 0-5,12-1 0,1 1-79,-12 0 0,-1-1 0,9 1 0,0-1-15,-4 0 0,-2 0-71,20-1 79,-22 1 1,-1 1-77,10-2-1,-2 2-8,-3-2 165,16 1-316,-14 0 328,12-1-11,-17 0 11,-3 0 0,18-2 1,-13 2-7,14-2-485,-17 2 491,1 0-1252,0 0 1252,0 0-849,-1 1 838,1 0 86,15 1-80,-12 0-23,13 0 0,-17 0 6,1 1-17,-1 0 11,-1 0 12,0 0-6,-2 0 757,13 1-768,11 0 22,-10 0 5,3-1 1807,-24 0-1812,1 0 12,0 0 2942,10 0-2943,-9 0-11,7 0 12,-12 0 696,0 0-691,-1 0 0,-1 0 5,-1 0-5,-1 0 476,1 0-476,-1 0 52,8-1-86,-7 0-72,13-1-51,-13 1-180,5-2-576,-7 1-3203,0-1-2987,-3 1 7086,-1-1 0,-7 2 0,-2 0 0</inkml:trace>
  <inkml:trace contextRef="#ctx0" brushRef="#br1" timeOffset="145375">5864 7817 13329,'-41'5'1163,"0"0"0,5 0 0,8-2-474,21-3-84,4 0-57,1 0 1654,1 0-1939,-1 0-280,7 0 56,1 0 12,10 0-23,3 0-6,7 0-16,6 2 11,5 0 5,5 1-294,-7 1 1,1 0 276,24 1-737,-19 0 1,1-1 734,-9-1 0,-1-1 2,3 1 1,0 0-4,0-2 1,3 1-1346,16 1 0,2-1 1343,-14-1 0,1-1 3,14 1 0,0 0-350,-17-1 1,-2 0 346,2-1 0,-1 0 0,0 0 0,0-1 3,-2 0 0,2 0-1,15-2 1,0-1-349,-14 2 1,-1 0 345,12-2 0,-1 1 0,-17 2 0,-2-1 5,27 0 7,-3 0-18,-7 2-5,-6 1-6,-5 0 734,-7 3-734,-4 0 6,-7 3 2380,-3-1-2402,-5 0 1056,-3-1-1051,-3 0 2001,-2-1-1956,-2-1 22,-1 1 17,-1-1 11,-2 0-22,-3 1 17,-12 0-29,2-1-3402,-10 0 3385,4-1-4,-5-1-773,-1-2 772,-3-1-201,-17-4 179,-10-1 0,-3 0 5,0 2-720,12 3 715,-3 2 6,-2 0 5,-4 1 5,-1 2-5,-2 0 0,-1 2-5,0 0-1,0 0 23,8-1 0,-1 0-9,20-1 0,1-1-5,-18 1 0,2-1 14,2-1 0,3-1-1,0-2 2085,2-1-2084,1-2-6,3 0-5,1 0 11,1 0-1,3 2 1,2 0 0,2 1-11,3 2-23,0 0 6,1 1 911,2 1-906,-1 3 272,-8 5-272,8-1-39,-11 9 28,17-6 779,-1 4-779,9-4-5,2-2-6,2 0 579,0 1-567,4-3-1,0 0 11,2-3 17,1 0 6,1 0 405,2-2-400,3 2 12,2-1-12,3 0-5,2-1-6,4 1-5,3-2 44,18 0-39,-4-1 6,17-1-20,-5-3 1,1-1-948,-14 2 1,0-1 949,21-2 0,0 0 0,-19 1 0,-1 1 2,1 0 1,0-1-6,2 0 1,1 1-1,-1-1 0,0 0-8,1 0 0,-1 0-1,1 1 1,0-1-3,-1 1 0,-1 0-3,1 0 1,-1 0-15,0 0 0,-1 1-11,-2-1 0,2 0-233,11 0 1,0 1-87,-12 0 0,0 0-415,9 0 0,-1 0-3200,12 0-5855,-7 1 9557,-10 2 1,-17-1 0,-10 1 0</inkml:trace>
  <inkml:trace contextRef="#ctx0" brushRef="#br1" timeOffset="150980">11262 8884 15473,'-33'-7'102,"13"2"88,28 4-16,6 0-29,3 0-5,5-1-22,3 0-23,5 0 6,4 0 112,21-1-96,-10 1-2209,16-1 2220,-16 0 7,4 1-1196,1 0 1212,5-1-414,-11 1 0,1 0 302,-9 1 1,0-1-15,13 0 0,2 0 17,5 0 0,0-1-25,-12 2 0,1 0-1,5 0 1,4-1 0,-4 1-828,-4 0 1,-2 0 818,14 0 1,-2 0 2,-19 0 0,-1 0-306,11 0 1,0 0 313,-14-1 1,0 1 8,7 0 0,0 0-485,21-1 541,-17 0 414,8 1-308,-11 0-83,-13 1-6,5 0 1345,-17 0-1317,-2 0 2424,-5 0-2362,-1 0 2751,-4 0-2914,0 0-23,-1 0-55,0 1-129,3 1-421,-1 2-2733,3 1 3333,1 1 0,-4-2 0,1-1 0</inkml:trace>
  <inkml:trace contextRef="#ctx0" brushRef="#br1" timeOffset="152555">22787 14683 21461,'-8'-43'500,"1"0"1,0 6 0,2 7-277,3 15-51,1 7-33,0-1 23,2-4-130,3 2 1,2-3 16,11 0-11,7 2-16,2 1-12,2 3 6,-9 6-6,1 0 6,-2 2 0,0 0 5,0 0-11,0 3-22,0 2 0,-1 4-23,10 7 23,-7-2-6,7 7-16,-7-4-1,-2 0-16,0 1-1,-2 2-111,3 24 179,-11-20-6,1 18 22,-15-27 12,-4-2-11,-3-1 11,-4-2-12,-2 0 1,-3-2-17,0-2 11,-1 0 44,-8-1-16,10-2-11,-3 0 22,12-2 17,4-1 12,3 0 4,2 0 505,2 0-588,11 0-11,-1 0-12,11 0 6,-4 2 0,14 4 22,-6 2-22,9 4 0,-9-1 12,2 3-12,0 0-6,2 2 0,0 1-5,1 2-2879,0 0 2873,-2 1-55,7 9 38,-13-8-191,3 7 180,-14-11 17,-5-1 23,-2-1 2756,-3-1-2751,-12 4-22,-2-5 11,-13 3-1,-15-2 18,6-4 11,-15 3-12,15-6-6,-2 1 7,-14 2-543,13-3 526,-9 1-96,9-2-273,7 0-147,2-2-593,9-1-2106,10-2 3226,0 0 0,5 0 0,0-1 0</inkml:trace>
  <inkml:trace contextRef="#ctx0" brushRef="#br1" timeOffset="162784">14311 9990 7492,'-5'0'4419,"2"0"-2184,3 0-2078,57-13-2006,-27 8 1913,9-3 1,1 0 47,-1 4 73,20-1-90,-13 2 0,-8 1 1,0 0 4,6 1 1,11-2-3051,-19 2 3051,-4 0 0,-2 0 956,-4 1-917,2-1-84,-11 1 73,0 0 425,-11 0-246,-4 0-3593,-1 0 938,2 0 3195,4 0 0,-2 0 0,1 0 0</inkml:trace>
  <inkml:trace contextRef="#ctx0" brushRef="#br1" timeOffset="163323">17235 9921 8259,'-47'2'575,"1"1"1,-1-1 0,3 0 0,-1 0 0,4-1-1989,-7 1 1,3 0 1969,-1-1 1,0 1 10,1-1 1,1 0-1051,0 0 1,2 0 921,1-1 0,1 1-74,3-1 1,-1 0 345,-18 0 1,0 0-525,23 0 0,1 0-242,-15 0 0,4 0 441,9 0 866,6-1-861,5-1-17,4 1-39,5-2 2283,3 2-2395,4-1 1737,3 1-1910,2 1 733,1-1-750,15 1 355,-1 0-344,17 0-45,2 0 8,0 0 1,3 0-21,27 0-1269,-16 0 1,0 0 1268,-7 0 1,-1 0-3,3 0 0,1 0 3,1 0 0,0 0-3,0 1 0,3-1 2,8 1 1,6 0 0,-4 0 11,-2 0 0,1 1 0,1-1 0,4 0 0,-7 0 0,-8 1 0,-4-1 0,1 0 0,1-1-3,13 2 1,0-1-442,-16 0 1,1-1 440,9 1 1,-1 0-15,11-1 11,-6 0 18,-6 0-12,-6 0 0,-5-1 5,2-1-10,-14-1-35,1 1-44,-16 0-95,-3 1-146,-2 0-279,-3 1-3392,0-1 3996,-2 1 0,2 0 0</inkml:trace>
  <inkml:trace contextRef="#ctx0" brushRef="#br1" timeOffset="179763">19849 9242 10162,'6'-9'2402,"-1"3"-1627,-5 6-819,0 0 36,-44-12 197,25 9 119,-37-9 119,37 10-204,0 2-21,1-2 165,4 0 182,0 0-56,4 0-78,2-1-51,1 1-79,2 0-55,0 0-17,2 0 162,-2 1-179,3 0-34,-1 1 85,3 0-242,-1 0 18,-1 0 21,-1 1 12,-2 1-11,0 3-28,-2 2 0,-1 1 5,1 1 6,0 2 17,0 2 73,-4 11-3426,1-3 3387,-3 9-6,3-6-1349,-2 4 1360,0 1 7,-8 16-30,6-10-21,-5 11-18,8-15-33,4 0-6,2-2-22,2-3 2638,5 7-2627,8-1 56,1-2 2011,6-4-2000,-2-10-16,2 0-18,2-2-27,1 0 50,13 2-151,-5-4-3465,10 2 3297,-9-7-186,1-1-2116,14-2-7238,-1-2 9211,-5 0 0,-14-2 0,-17 0 0</inkml:trace>
  <inkml:trace contextRef="#ctx0" brushRef="#br1" timeOffset="180497">20491 9325 10870,'2'-5'5702,"-1"1"-1513,-1 4-4172,-19-33 11,4 31 5,-32-12-16,14 35 0,-11 13-292,12-5 280,0 3-685,2 4 669,3 0-12,2 2-10,5-2-957,4 0 934,5-3-50,6-1 208,2-4-180,6-2 10,3-4-2302,5-1 2348,3-2 16,4-3-461,4-1 467,2-3 6,17 1 22,-9-6 6,13-1 27,-14-4 29,-2-2 354,0-3-337,-4-1-1977,-1-4 2021,-4 0 1936,-3-2-1874,-2 1 777,-3-6-738,-5 5-17,-2-4 282,-5 6-360,-2 0 3281,-3 0-3365,-3 0 160,-9 0-211,2 2-5,-7 1-6,-7 2 1,4 3-12,-18 3-23,18 1-16,-7 5-28,12 1-208,-7 7 7,7-1-170,-3 6-3688,10-4 2967,4 1-2857,3 0 947,3 1 3069,5 0 0,-1-10 0,2 0 0</inkml:trace>
  <inkml:trace contextRef="#ctx0" brushRef="#br1" timeOffset="180714">20879 9771 21523,'-24'24'-544,"0"0"1,-16 17-313,31-21-388,3-1-778,3 1-1619,1 0-3293,2-3 6934,0-2 0,0-8 0,0-3 0</inkml:trace>
  <inkml:trace contextRef="#ctx0" brushRef="#br1" timeOffset="181048">21189 9528 21019,'-9'-42'287,"0"0"1,0 3 0,4 8-92,7 19 484,2 1-568,2 2 173,2 1-229,1 1 74,3 2-91,0 1 260,4 3-265,0 0-6,2 2-3403,-1 3 3408,1 4-5,-2 4-124,0 5 130,-3 2-6,-5 12 0,-2 4-39,-1 4-342,-1-2 0,-2 0 314,-4-2-267,-2 12 166,1-12-62,0 8-33,1-16-84,0-2-572,2 7 308,-2-9-145,2 4-134,-2-11-161,1-2-523,-2 0-255,-2-4-7037,-5 3 8838,2-6 0,0 0 0,6-6 0</inkml:trace>
  <inkml:trace contextRef="#ctx0" brushRef="#br1" timeOffset="181263">21142 9725 13945,'-2'-3'5741,"0"1"-1815,2 2-4004,-10-35-40,12 24-50,-5-28-56,16 33-50,5 0-5739,5-1 5558,6 0 673,3 0-817,5 0-45,4 1-17,2-1-34,1 0-95,0-1-145,0-1-381,-1 0-812,-1-2-1020,0 1-1602,-6-1 4750,-7 3 0,-14 3 0,-6 3 0</inkml:trace>
  <inkml:trace contextRef="#ctx0" brushRef="#br1" timeOffset="181681">21804 9244 15177,'-4'-3'3338,"1"0"662,3 3-3933,-5-57-22,9 39-12,0-43 6,10 54-5,3 0 5,3 1 23,1 1-29,2 2-5,0 0 0,1 2-11,0 0-6,-1 1 1,-1 2-1,-1 1-6,-3 3-5,0 2 0,-3 1-22,-1 3 0,0 0 10,-4 2 7,0 0 10,-3 2 1,-2 2 16,-1 2 1,-3 2 5,0 1 11,-2 2-17,-1 1-5,-2 1-6,-1 0-5,0 1-6,1 1-438,1 0 438,0 0-3255,3 1 3233,-1-1 11,3-1-39,1-1 0,2-1-45,3 7-40,0 0 57,-2-1 145,-3-5-112,-2-10 3333,-4 0-3311,-8 5 6,-2-4-5,-8 5-40,1-7-72,-4 0-102,-4-1-245,-3 1-1128,-4-1-1561,0-1 3170,-6 1 0,19-7 0,2-1 0</inkml:trace>
  <inkml:trace contextRef="#ctx0" brushRef="#br1" timeOffset="183783">7767 9931 8085,'-9'-1'2739,"3"0"125,6 1 1038,0 0-3405,-53-3-153,40 2-126,-40-3-144,52 4-321,1 0 407,4 2-50,1-1-21,4 1 2,0 1-16,2-2 10,2 1-18,3-1 1,3 0 14,5-1 50,4 1 93,25-1-109,-6-1-628,0 0 0,1 0 485,-15 0 1,-1-1-1117,13 0 0,1 0 1098,-11 0 1,-1 0-5,2 0 1,0 0-291,-1 1 0,2-1 291,15 0 1,1 0-11,-14 0 1,0 0-694,12 0 0,-1 0 765,-16 0 0,-2 1 6,1-1 0,-1 1 223,30-3-214,-2 1 7,-9 1 0,0-1-22,-18 2 0,-1 0 172,17-1 1,-2 1-176,1 0-1464,-2 1 1456,-2 0 1,-3 0 977,-2 0-972,-5 0 5,-3 0-10,-5 0 345,-6 0-344,-5 0 1286,-5 0-1174,-4 0 107,-4 0 3743,0 0-3849,-8 0 412,1 0-541,-7 0 5,0 0-3,-4 1 0,-2 1 14,-4 0-22,-2 0 4,-3 0-16,-5 1-13,-3-1-61,-26 0-1060,7 0 1120,2-1 1,-2 1-815,19-1 1,-1-1 857,-12 2 0,-1-1 0,12 0 1,2-1 4,-1 1 1,0-1 0,0 1 0,0-1 0,2 0 0,0 0-1238,-11 1 0,0-1 1230,13 0 0,0 0-3,-7 0 1,0 0-28,-8 0 24,-15 0 6,17 0-106,-11 0 106,20 0 1,-1-1 777,0 1-777,-1 0-1,1 0 2785,0 0-2779,-12 1 38,13 1-40,-19 4-4,18 0 1206,3 1-1219,7-2 13,14-2 494,-2 0-543,7 0-72,-2 1 70,5-2 3,1 1 14,1-1-10,1 0 6,1 0 0,0 0 9,0 0-5,0 0-16,1 1-11,-2 0-12,0 0 0,1 0-13,-1-1-109,1 4-20,1-2-520,0 8 75,3-5-890,3 3-1748,5-2 3299,5 0 0,-7-4 0,1 0 0</inkml:trace>
  <inkml:trace contextRef="#ctx0" brushRef="#br1" timeOffset="201502">30507 6869 7772,'-8'-2'4240,"1"0"-2884,7 2 4508,0 0-5466,-15-4-23,11 3-28,-11-3-50,15 4 229,1 0-408,1 0-68,1 0-5,0 0-6,3 0 6,1 0-17,4 0-5,13 0-12,-2 1-22,13 1-12,-2 0 12,5 1-11,5-1-947,4 1 930,4 1-28,1 0-12,0 0-21,-2 1-35,-5-1-55,-5 0-222,-9-1-64,-7-1-241,-8 0-432,-6 0-55,-6-1-95,-2 1-740,-4-1 75,-3 3 1964,-4 0 0,4-1 0,-1 0 0</inkml:trace>
  <inkml:trace contextRef="#ctx0" brushRef="#br1" timeOffset="201868">30795 6906 21959,'-7'-1'197,"0"2"-62,5 4 21,-2 4 1,0 3-22,-2 3-1,-1 4-5,0 1 5,-1 3 1,0 0 5,0 3-12,0 1 7,1 1-40,0 1 0,1 1-11,2-1-17,0 0 12,3-1-471,0-1 465,1-1-12,0-2 35,2-1-12,0-3-12,1-1 18,0-3-28,0-1-6,0-2-6,-2-3 0,0 0 23,-1-2 453,0 0-453,0-2 28,0 1-56,0-2-6,0-1-5,0-2-1214,0-1 0,-1-1 0</inkml:trace>
  <inkml:trace contextRef="#ctx0" brushRef="#br1" timeOffset="204830">12112 18139 7526,'-7'1'3864,"1"1"-2480,6-2 2229,0 0-2734,15-1-442,8-3-17,21-1-48,-2-3 1,3 0-988,-9 2 0,4-1 772,8-1 0,6-2 0,-3 2-1145,1-1 0,1 1 1057,-6 1 0,3 0 0,-2 0 29,7-1 0,2 0 40,0 1 0,3 0 1,-1 0-76,-12 2 1,-1 0-1,2 0-558,-2 0 1,3 0-1,0 0 1,-3 1 542,2-1 1,-3 1-1,1 1-486,1-1 0,0 1 0,1 0 469,-1 0 1,1 0 0,-1 0-204,1 0 0,-1 1 1,1-1 208,-2 1 0,0 0 1,0 1-9,-1-1 1,0 0 0,0 1 0,-2-1 0,-1 1 0,0 0 3,18-1 1,1 1 100,-9-1 0,1 1 0,-3 0-109,6 0 0,-2 0-10,-9 1 0,1-1 0,-4 1 2,-2-1 0,-2 0-3,10 1 0,-1 0-17,-13 0 0,-1 0 6,7 0 0,-2 0 1111,6 0-1137,-5 0 0,-8 0-44,-6 0-17,-6 0 1777,-6 0-1973,-5 0 1186,-5 0-4872,-5 0 3966,-4 0 0,2 0 0,-1 0 0</inkml:trace>
  <inkml:trace contextRef="#ctx0" brushRef="#br1" timeOffset="205663">14069 16384 18323,'-38'-35'119,"1"0"1,2 2-1,6 11 1943,12 23-1983,-1 2-1,-1 3-16,-1 2-1,-1 3-10,-1 3-6,-1 3-17,-2 4 0,0 5-6,-1 3 212,0 3-217,1 2-12,2 0-16,-3 17 11,11-13 6,0 13 559,12-17-559,8 13-17,4-12 773,8 8-767,3-16-6,2-2-2963,4-3 2974,3-2 28,3-2 346,4-3-346,0-3 11,3-2-139,-1-2 128,0-2-357,-3-3 368,-4-1 0,-5-1 2983,-4-1-2915,-4-2 10,-4-1 29,-2-3 291,1-10-292,-6 5 159,0-8-169,-6 8-18,-1-1 1173,0-1-1194,-2 1-12,0-2 78,-7-5-89,1 5-3387,-5-3 3381,0 7-22,-2 2 6,-4 2-18,-3 1-16,-4 3 5,-5 0-22,-5 2-16,-2 2-480,-4 0 390,-1 4-96,0 1-112,0 2-173,2 0-281,0 1-514,4 1-1754,2 1 3036,1 1 0,17-5 0,1-2 0</inkml:trace>
  <inkml:trace contextRef="#ctx0" brushRef="#br1" timeOffset="209322">21248 10239 6854,'-4'0'1965,"0"0"2349,4 0-3547,-41-11-62,29 8 135,-30-8-806,41 11-342,0 0 325,7 0 44,8-1-89,3 1-22,7-1 5,-2 0 12,2 0-3393,3 1 3387,1-1-198,20-2 265,-18 2 6,12-2 0,-25 1 16,-3 1 0,-3 0 34,-2-1 101,-2 1 3458,-2 0-3151,-3 0 850,-1 0-1471,-7 0 57,0-1 60,-16 1 35,4 0 16,-10 1 0,4 0 12,-2 0 16,-2 1 0,2 0 34,-2 1-17,4 1-11,3-1-6,3 2-28,2-2-22,3 2 0,1-1-12,3 0-27,0 2-6,4-2-11,-1 1-17,5-1 16,-1-1 7,2 1 66,0-1 46,2 1 50,1-1 22,4 0-45,4-1 1,3 0-35,2-1 52,26 0-91,-14-1-700,19 0 689,-21 0 6,-2 0-84,-1-1 78,-3 1-11,-2 0 0,-3-1-5,-3 1-12,-1 0-5,-4 0-28,-2 1-11,-1 0-179,-2 0-1946,-1 0 0,-1 0 0</inkml:trace>
  <inkml:trace contextRef="#ctx0" brushRef="#br1" timeOffset="217375">31710 6894 7128,'-8'-8'3086,"1"1"-2201,7 7 3736,0 0-4111,-61-30-45,41 20-73,-17-8 0,2 2-90,24 11 157,-6 1-274,10 2-39,-2 1-45,6 1-29,2 0 388,0 0-152,6 1-151,0 1-17,8 1-17,1 0-27,4 1-24,5-1 1,3 0-11,5-1-6,2 0-1022,3 0 1027,1 0-10,1-1-506,0 0 511,-2 0-22,-2 0 16,-4-1 12,-4 0 5,-4 0-6,-4 0-10,-4 0-18,-2 0 957,-5 0-985,-2 0 533,-2 0-588,-1 0-1417,-2 0 715,2 0-284,-1 0-677,1 0-1289,-1 0-874,1 0 3876,-1 3 0,0-2 0,-1 1 0</inkml:trace>
  <inkml:trace contextRef="#ctx0" brushRef="#br1" timeOffset="217709">31758 6905 7576,'-9'2'6553,"1"0"-5472,8-2 2353,0 0-3131,2 3 514,-2 2-363,2 2-107,-2 3-78,0 1-28,0 3-34,0 3-6,0 2-27,-2 2-28,0 1 72,-4 13-134,0-7-5,0 9-227,1-11 204,1 0-22,1 1 0,0-2-6,1-2 0,1 0 11,0-3 0,1-2-5,0-2 5,0-1 6,0-2 5,0-2 34,0-3 22,0 0 221,0-4-220,0 0-18,0-1 29,0 0-68,0-2-1656,-1 1 1,0-1-1</inkml:trace>
  <inkml:trace contextRef="#ctx0" brushRef="#br1" timeOffset="219993">13704 15081 11693,'-41'3'1322,"-1"0"0,4 0 0,7-1-667,13-1-73,0 1-55,2-1-57,2 2 376,0-2-554,6 0-85,2-1-123,5 0 73,1 0-40,5-1 23,2 0 112,15-4-134,-4 1-12,10-3 12,-6 3-12,2-1-5,0 0-6,2 0-5,-3 1 5,0 0-11,-1 1-6,-2-1-22,-1 3 17,-1 0-11,-2 1-1,-1 0 18,1 1-3415,0 2 3397,0 4 1,1 1 5,3 4 12,0 4-18,2 1 6,1 4-5,0 2 0,0 3 16,-1 3 48,-6 2 1,-1 2-21,2 9-1184,-5-8 0,-2 0 1184,-6 3 113,-5 17 1758,-4-12-1921,-3 10-2166,-3-18 2132,-1-3-22,-2-2-11,2-3-23,0-1 2128,2-2-2592,0 13 195,5-15 313,4 8-463,6-19 3257,5-3-3644,4-2-544,3-3-1568,3 0-6879,-1-2 9771,-3-1 1,-7 1 0,-3-1-1</inkml:trace>
  <inkml:trace contextRef="#ctx0" brushRef="#br1" timeOffset="220359">13750 15563 15575,'-46'-7'1363,"0"0"0,5 1 0,5 0-1259,11 1 389,3 1-56,2-1 121,3 0-194,2 0 17,4 0-118,2 0-55,3 1-57,2 1 183,2-1-272,3-1-57,4-1 1,2-1 16,7 0 1,17-5-7,-1 3-1325,17-3 1343,-6 4 0,5 1-379,-9 2 0,2 0 390,4 1 0,1 1 19,13-2 1,-1 1-758,-11 1 0,-1 1 726,-4 1 1,-3 0 39,11 0-556,-3 1 601,9 0-51,-17 0 0,5 0 874,-20 0-902,-6 1-28,-5 0 6,-3 1 664,-4-1-669,-2 0 1490,-1-1-2247,-1 6 205,0-2-4837,2 6 5377,-1-1 0,1-5 0,-2 1 0</inkml:trace>
  <inkml:trace contextRef="#ctx0" brushRef="#br1" timeOffset="244280">11954 16948 7706,'-52'2'575,"-1"-1"0,13 1 0,7-1-631,12 0 937,22-1-730,3 0 390,3 0-294,4-1 176,5-1-104,4-1-2303,20-4 2589,-3 2 258,15-2 0,4-1-1450,-22 4 1,1 0 807,21-3 1,5 0-257,-3-1 0,-1 2 228,-9 0 0,0 0-65,-5 1 1,3 0 0,-3-1 50,7 1 1,1-1 21,-2 0 1,5 0 0,1 0-36,4-1 0,1 1 1,0-1-499,1 0 1,1 0 0,-1 0 392,-1 1 1,0-1 0,-3 0-3,-14 2 1,-2 1 0,2 0 54,18-2 0,4-1 0,-3 1-53,-13 2 1,-3-1-1,6 1 14,6-1 1,6-1 0,2 1 0,-3 0-101,-10 1 0,-1 1 1,-1 0-1,0-1 58,1 1 1,0-1 0,0 0 0,-1 1 8,14-1 1,-1 0 0,-3 1-2,-17 1 0,-2 0 1,-1-1-21,22 0 0,0 1 43,-3-1 1,1 0 10,-8 1 0,3-1 0,2 1-11,-7-1 0,2 1 1,1-1-1,-3 1-79,7-1 0,-2 0 0,0 0 45,5 0 0,0 0 0,-8 1 12,-12 0 0,-5 0 270,-1-1 0,-1 1-239,26-3 1038,-9 0-1066,-8 1 602,-8 0-653,-8 1 2147,-7 0-2337,-7 1 1214,-5 0-3018,-4 1-960,-4 0 1,-1 1 0</inkml:trace>
  <inkml:trace contextRef="#ctx0" brushRef="#br1" timeOffset="246231">24713 14497 11015,'2'-5'3445,"0"1"1053,-2 4-3994,20-63-1833,-15 44 1556,6-16 0,-2 3 743,-9 25-376,-5-1-115,1 2-277,-7-2-146,1 5-17,-5 1 932,0 1-932,-4 4 0,-1 1-5,-4 5-6,-3 4-17,-1 2-2266,-2 4 2261,0 3-539,1 3 499,-10 15 18,11-8 10,-5 13-5,14-13 11,3 2-11,1 0-6,-1 14 11,7-13-5,-1 10-73,8-3 89,1-10 6,3 9 1,2-14-12,3 0 5,2-1 1,0-1-1036,3-2 1042,-1-2-63,2-1 40,-1-1-2016,2-2 2021,-1-3 18,1-1-14,0-3 35,0-1 2101,2-2-2084,-1-2 640,16-1-634,-10-3 17,11-3 11,-14-2 6,-1-2 5,-1-2 11,-1-2 3555,3-4-3471,-6 1 92,2-3-86,-7 4 5,-3 0 12,-2 1-6,0 0 118,-5-3-224,-2 4 11,-10-8-79,1 9 7,-6-4-7,1 5-3402,-2 1 3385,-1 1-651,-1 2 629,-1 0-218,-10 0 207,8 1-118,-20 1-16,21 1-90,-9 1-145,13 2-1479,-7 1-829,9 2 2694,-6 3 0,16-4 0,2 0 0</inkml:trace>
  <inkml:trace contextRef="#ctx0" brushRef="#br1" timeOffset="256055">22654 9750 16124,'0'-3'1831,"0"1"1821,0 2-3624,11-18 16,-8 16 29,7-11 17,-13 22-34,-2 4-45,-3 2-67,-3 5-90,-1 1-604,-13 13-95,5-7-618,-10 9 1463,-3 2 0,17-21 0,-6 6 0</inkml:trace>
  <inkml:trace contextRef="#ctx0" brushRef="#br1" timeOffset="256338">23543 9240 5739,'0'0'0</inkml:trace>
  <inkml:trace contextRef="#ctx0" brushRef="#br1" timeOffset="257162">19671 9635 10352,'-55'2'1176,"0"1"0,4 0 1,9 0-455,17-1-22,3 0-40,4 0-151,3-1-119,6 0-127,4 0 61,3-1 342,1 1-350,5-1-14,0 1 13,4 0-13,0-1 0,3 2 286,11-1-330,-1-1 207,25 0-211,-8-1 1,3-1-194,-7 1 1,2 0-844,13-1 0,1-1 824,-14 2 0,-1-1-14,4 0 0,3 0 0,2 0 0,3 0 0,-1 1-17,11-1 0,1 0-6,-6 0 1,3 1 0,-3-1-3,10 0 0,-1 1 4,-18-1 1,1 1-1,0 0-829,0-1 1,1 1 0,3 0 828,1-1 0,5 1 0,0 0 0,-3 0-630,4-1 1,-3 1-1,3-1 625,-3 1 1,4-1 0,-1 1 0,-4-1-463,-1 1 1,-2 0-1,-1-1 465,1 1 1,0-1 0,-1 0-8,-2 0 0,0 1 0,-1-1-159,-1 0 0,-1-1 1,0 1 154,16-1 1,-1-1 2,-4 1 0,-2-1 185,-4 0 0,-2 0-177,-5 0 1,0 0 337,6-1 0,-3 1-326,15-3 5,5 0 1,-35 4 22,-9 1 1870,-5 0-1736,-8 2 2180,-3 0-2471,-3 0-95,-4 0-84,0 0 699,-8 3-1954,4 0-1116,-6 4 2662,3 1 0,5-3 0,0-1 0</inkml:trace>
  <inkml:trace contextRef="#ctx0" brushRef="#br1" timeOffset="258024">23504 9409 12033,'2'-3'1748,"-1"1"5415,-1 2-7079,-7-36-484,-3 26 75,-9-26 81,-4 35 76,-5 1-163,-4-1-536,-3 1 617,-2 0-2445,0 1 2635,-1 0 61,3 1 457,2 1-430,1 0-2058,4-1 2063,0 1 18,3-1 84,4 0-28,2-2 2139,5 1-2056,4-1 37,3 0-65,4 0 3269,2 0-3515,1 2 880,0 1-746,1 4 6,-1 2-28,0 3-11,-1 2 5,-1 4 1,-2 2 5,0 2 39,-2 17-22,1-8-3258,-2 13 3236,2-13-6,0 0-17,2 0-6,0 10-466,2-10 472,1 7 0,1-13-5,3-2-124,2 0 123,1-1-138,2-2 138,2-1-508,1-1 497,3-2-5,1-2-12,3-1 85,15 1-398,-5-5-253,13 0-870,-7-7-2334,5 0-4407,-2-2 8211,-2 0 0,-18 0 0,-7 0 0</inkml:trace>
  <inkml:trace contextRef="#ctx0" brushRef="#br1" timeOffset="258672">24279 9530 16168,'0'-3'1165,"1"0"1591,-1 3-2733,-21-30 5,9 20 5,-18-21 57,3 26-51,6 2 6,-10-1 22,-2 1-17,8 0-5,-7 1 0,10 0 22,2 0-22,1 0-12,2 2 18,1-1-6,3 1-6,1 0-6,3 0-16,1 0-11,3 0-1,0 0 18,1 1-1,0 1 6,-1 2 0,0 2-5,0 2 5,-1 1 0,0 2-6,-1 1 23,-1 1 0,0 3-1,-1 2 1,0 2 6,-1 0-12,0 0 67,-5 9-22,0 0-67,0-1 17,-1 4-23,7-17 11,0 6 6,3-10-17,2-1 12,2-1-18,0-2-5,2 0 45,0-2 342,2 2-196,0-5 44,2 2 39,1-4-5,0 0-56,3-1-56,1-3-40,3-1-38,2-4 5,2 0-6,3-2 51,15-4-79,-7 3-5,12-2-6,-13 6 1,2 2-12,-3 2 0,0 1-12,-2 2 12,7 1-28,-7 3 0,4 1 0,-1 9 28,2 5-11,6 10-17,-9-4 6,-3 2-17,-10-7-1,0 1-21,-3 1-29,-2-1-3397,-2 0 3386,-3-1 0,-2 1-22,-4-2 11,-2-1-22,-8 1-959,-2-2 897,-7 0 2306,-19 7-2580,6-8-948,-16 5 455,15-10-717,0 0-2325,1-3-4290,6-1 8267,5-3 0,13-1 0,5-1 0</inkml:trace>
  <inkml:trace contextRef="#ctx0" brushRef="#br1" timeOffset="259213">24728 9354 16555,'-10'-8'1596,"2"2"-1271,8 6 986,0 0-1020,82-40-145,-50 29-493,17-11 0,-2 3 464,-21 16 275,-2 1-207,8 1-101,-9 1-12,5 0-3125,-11 2 3098,0 1-2192,-1 1 2170,-1 2 188,6 5-194,-6 0 33,9 12 68,-2 11 5,-4 6-39,-2 3 1899,-9-9-1882,-5-7 3070,0 1-3059,-4 0-5,0 2-3190,-4-1 3140,0-1-142,-2 0 136,-2 12-23,2-11-28,-1 10 70,4-14-70,2 1 73,0-1-90,3 0-11,0 11 0,3-10 28,2 7-11,1-11 3188,3 9-3188,-3 1 11,-1 1 193,-3-4-188,-5-10-16,-2 0 17,-6-2-6,-4 0-6,-4-1-16,-3-2-69,-18 7-82,-7-2-42,-1 0-15,4-4-173,16-6-465,4-1-2474,3-2 3342,2 0 0,9-4 0,2 1 0</inkml:trace>
  <inkml:trace contextRef="#ctx0" brushRef="#br1" timeOffset="270397">29447 6929 17311,'-5'-3'599,"4"0"-504,15 1-22,13-2-62,-2 0-389,11 0 367,-5 2-17,2-1-39,1 2-45,1-1-56,1 0-62,2 1-89,-1 0-751,15 1-3216,-15 0 2080,7 0-1132,-19 0 3020,-3 0 0,-11 0 0,-3 0 1</inkml:trace>
  <inkml:trace contextRef="#ctx0" brushRef="#br1" timeOffset="270746">29674 6910 20016,'-1'21'448,"0"0"-330,1-2-6,0 2 5,0 1 7,0 1-7,-1 0 1,-1 0-1,-2 1-10,1-2-1,0 1 6,0-1 118,-2 8-34,2 0 34,0 4-84,1-9-1,0-4 1,1-9 5,0 0 6,-1 0 5,0-2 1,0-1-18,-1 1 91,-2 3-124,1-3-34,-2 2-28,0-3-22,2-2-67,-2 1-90,2-1-184,-1 0-1816,0 2-1377,2-2 3506,-1 3 0,3-7 0,1 1 0</inkml:trace>
  <inkml:trace contextRef="#ctx0" brushRef="#br1" timeOffset="273966">14155 14034 13810,'-43'-30'359,"4"7"-186,25 20 29,-2 0-12,0 1-5,-2 1-34,0 0-28,-2 1-5,-3 0-6,0 1-22,0 1-17,0 3-11,0 0-18,1 2 7,1 0 5,0 1 22,1-1 23,1 0 45,1 0 10,1-1 18,2-1 0,2 0 117,0 0-179,3-1-23,1 1-10,3-1 27,1 0 17,-1 2 17,1 1 12,0 0-24,-1 2-32,2-1-29,-1 1-22,2 0-23,0 0 0,2 0 1,0-2 10,1 2 18,1 0-18,-1-3-10,2 2 27,0-3 79,0 1-23,-1-1 40,1 2 51,-2-1 21,1 1 6,-1 1-11,0 2-23,-2-1-33,1 2-45,-2-2-33,1 0-35,-1-2-16,1 0-5,1-2-23,0-1 5,1-1-5,0-1 40,0-1 939,0 1-553,3-2-191,-1 0-22,5-2-50,-1 0-17,10-4-101,-2 1-6,6-2-6,-1 0-5,0 1 0,4-2 17,12-2-11,-5 2-422,10-2 399,-10 4-616,2 0 599,-1 3 12,0 1-1,0 1-22,16 7-11,-13 5 6,9 10 22,-25-1-34,-7 9 29,-8-9-18,-1 6 1,-2-6 5,-2 1 6,-1-2-6,-6 9 0,1-9 397,-3 6-369,1-10 642,0-1-642,-3-1-16,-2 0-12,-2-1-17,-3-1-10,-4-1-24,-2 0-21,-2-1-40,-1-1-45,0-2-62,1 0-105,2-3-852,-6-1-4016,6-8 5209,2 0 0,12-2 0,8 3 0</inkml:trace>
  <inkml:trace contextRef="#ctx0" brushRef="#br1" timeOffset="274317">14086 14008 10590,'-8'0'4631,"2"0"-3476,6 0 1651,0 0-2420,9-2-33,-2 1-50,10-1-23,-3 2-29,1 0-32,2-1-18,-1 1-33,1-2-22,-1 0-17,-1 0 67,1 0-123,-5 1-34,1 0-11,-8 0-23,-2 1-677,0 0-431,-1 0-3361,1 1 4464,0 2 0,-1-1 0,1 0 0</inkml:trace>
  <inkml:trace contextRef="#ctx0" brushRef="#br1" timeOffset="298130">11019 15624 8803,'-43'1'1415,"0"0"0,4 1 1,7-2 1414,13-2-2757,10 1-79,8-3 23,12 0 84,11-2 27,9-1 1,2-1 0,4 0-1567,-6 2 1,3 0 1493,13-3 0,3 0-6,-7 2 1,0 1-156,5-1 1,1 0 143,3 1 0,2-1-8,4 0 0,0 1-417,3-1 0,1 1 408,-18 2 0,-1 0 1,1 0-356,0 0 0,1 1 1,3-1 379,2 0 1,5 0-1,0 0 1,-3 0-132,5 0 0,-3 1 0,3-1 109,-3 0 0,1 0 1,3 0-1,2 0 40,0 1 0,4-1 0,2 0 0,-3 1 0,-3 0-232,-7 0 1,-4 0 0,1 0 0,3 0 187,-2 1 1,4-1-1,2 0 1,-1 1-1,-2-1 1,-6 1-79,14-1 0,-6 1 0,1 0 98,1 0 0,1 0 1,0 0-151,0 0 0,0 1 1,0 0 139,0-1 1,0 1 0,0 0-6,0 1 0,-1-1 0,1 1 4,-1-1 0,-1 1 0,1-1-8,-2 1 0,0 0 1,0 0-3,-2 0 1,0-1 0,2 1 12,-4-1 1,2 1-1,2-1 1,-2 1 10,-2-1 1,0 0 0,0 0 0,-1 0-16,0 0 1,-1 0-1,0 0 1,-3 0 16,9 0 1,-3-1 0,-5 1 28,-1-2 1,-4 1 8,-3 0 0,-2-1 14,-4 1 0,-1-2 104,23-2 755,-10 0-716,-8 0 1693,-3-2-1603,-14 4 1499,-2-1-1556,-14 3 2925,-3 0-4678,-1 2 1259,-5-1 220,-4 1 0,2 0 0,-2 0 0</inkml:trace>
  <inkml:trace contextRef="#ctx0" brushRef="#br1" timeOffset="300365">25865 14512 17179,'-41'-18'354,"1"1"1,2 1 0,8 3 1346,19 9-1421,0 0-39,2 0 6,1 1-40,1 1 515,2 0-560,0 1 240,3 0-307,-2 1 932,1-1-983,-2 0-10,-1 0 11,0 0 0,-1 1 11,0 0 39,1 0 50,-2 0-83,3 0-23,0 0 40,4 0 262,0 0-134,7 0-95,0 0 79,14 0-141,-4 1 6,7 0-17,-4 1 1,2 0 4,-1 0-4,0 0-12,1 0 5,0 1 1,0-1-12,2 0 6,0 2-11,1 0 5,0 0-10,-1 2-1,0 0 0,-2 2 0,-3 0 0,-1 3 6,-2 0-11,-2 4-1,-2 1 30,4 30-13,-8-14-735,1 21 708,-7-20 22,-4 0-12,-1 0 7,-3 0-12,-1 0-12,-4 14-10,4-11-566,-4 10 538,7-15-46,1-1-38,1 0-45,3-2-84,-1-1-73,2-4-135,1-3-184,1-3-2868,0-3 2106,-1-3-650,0-4-2218,-2-3 4383,-1-3 1,1-1 0,-1 0 0</inkml:trace>
  <inkml:trace contextRef="#ctx0" brushRef="#br1" timeOffset="300651">25587 14873 16045,'-1'-3'3473,"0"0"-376,1 3-2945,72-34-2443,-36 24 2364,12-9 0,1 3 56,-5 14-12,3 1-27,1 0-12,-2 0-22,-1 0 51,13-1-1,-2-1-56,-2 0 380,-11 1-391,-18 0 22,-4 2-21,-4-1 500,-1 1-507,-6 0-27,0 0-17,-6 0 1224,-1 0-1302,0 0-308,4 2-1015,-1 1-4603,3 1-3014,-3 0 9029,-1-2 0,-2 0 0,-1-2 0</inkml:trace>
  <inkml:trace contextRef="#ctx0" brushRef="#br1" timeOffset="306277">25927 10053 16031,'-16'46'-92,"0"0"1,1-4 0,1-6 576,1-12-3095,-1 1-5579,2-3 8189,1-3 0,6-10 0,2-3 0</inkml:trace>
  <inkml:trace contextRef="#ctx0" brushRef="#br1" timeOffset="307227">26994 9266 19328,'13'-23'599,"-2"4"-470,-11 19 89,-1 0-134,0 0-11,-2 0-23,-2 0 23,-7 1-39,0-1-7,-6 1 13,1-1-7,0 0 1,-2 1-6,1-1 0,-1 0 11,0 0 45,-6 0-34,5 0 1,-3 0-6,9 0 67,-3 0-62,3 0-16,0 0-6,5 0-17,2 0 0,2 0 0,-1 1 0,2 1 12,-1 2 5,1 0 5,-1 2 1,1 2 5,-2 2 12,0 3 16,-2 2 196,-8 22-190,5-10 5,-8 17 1,8-16-17,-1 1-222,0 3 204,0-2-10,1 2 5,1-2-5,1 1-17,1-2-1205,2 0 1211,1-1-17,3 12-1,2-10-5,4 7 212,2-13-196,3-2 1,1 0 0,2-2-17,1 0 0,0-2 6,2-2 5,0 0-22,0-3 1210,2-1-1271,2 0-299,11 3-26,-5-6-289,11 2-702,-7-8-2600,3 0 3140,5-2 0,-17-1 0,-1 0 0</inkml:trace>
  <inkml:trace contextRef="#ctx0" brushRef="#br1" timeOffset="307725">27449 9443 13715,'-6'-2'2784,"2"0"2912,4 2-5444,-32-29-179,26 20-11,-23-24-12,36 28-16,1-1 5,0 1-5,3 0-12,0-1-5,2 1-17,0 0 17,3-1 11,10-1-17,-4 2 0,9-1-11,-9 4 0,1 0 0,-2 1 0,0 0 11,-3 1 6,-2 0 5,-3 2-16,2 4-12,-5 1 1,1 3 10,-3 2 23,2 9-5,-3 0-18,3 8 1,-5-3 5,0 3-11,-1 3 17,0 18-11,-1-11 5,0 12-325,-1-3 303,-2-11-6,1 8-50,-1-14-40,0-3-61,0-1-89,0-1-494,1 8 157,0-10-224,0 5-318,-1-11-528,-3-1-1025,0-2 2689,-5 5 0,4-11 0,-2 2 0</inkml:trace>
  <inkml:trace contextRef="#ctx0" brushRef="#br1" timeOffset="307950">27353 9797 11217,'-1'-3'3668,"1"0"-223,0 3-2986,72-47-442,-39 31-202,5-3 0,9-3 1,-5 5-6101,18 7 4560,-23 4 0,0 1 1725,20 1 0,-36 2 0,0 2 0</inkml:trace>
  <inkml:trace contextRef="#ctx0" brushRef="#br1" timeOffset="308493">28103 9293 20151,'18'-60'414,"0"10"-330,2 45 73,10 0-73,-5 2 45,16 0-29,-10 3-72,0-1 62,2 1-56,-15 1 10,9 0-21,-9 3-1,4 2-5,-7-1 17,-1 4-18,-7-3 7,1 4 10,-3-2-16,0 1 17,-1 2-12,1 0 6,0 3 0,-1 2 6,1 2-1,-1 1-10,1 2-6,-2 2-1,1 1 1,-1 1 34,6 28-51,-3-19-633,3 21 633,-3-26-17,0-2 17,0 1 0,0-1 5,-1 0-3185,-2 1 3169,-1-1-106,-2 13 112,-4-10 10,-2 9 1,-8-2 80,1-9-103,-6 6-28,6-11-5,-2 0-56,-7 9 50,4-7-17,-5 4-148,8-11 53,0-3-179,2-1 2724,0-2-5054,2-2 2714,-1-1 0,6-5 0,1 0 1</inkml:trace>
  <inkml:trace contextRef="#ctx0" brushRef="#br1" timeOffset="319108">23128 9652 10444,'-44'6'885,"0"-1"0,3 0 0,7 0-403,17-3 1758,-11 1-1674,14-2-40,-7 1-55,16-2-91,3 0 684,0 0-553,15 3-226,-1-1-44,15 2-17,0-2-17,8-1-11,10 1-633,10-2 518,-23 0 1,2 1-834,4-1 1,2 0 793,4 0 0,1 0-12,4 0 1,1 0-17,4 0 0,1 0-1332,2 0 0,1 0 1321,3 1 0,0-1-5,-19 0 0,1 1 0,0-1 5,0 1 1,1-1 0,0 1 0,1-1 0,0 1 0,0-1-589,-1 0 0,1 1 1,-1-1 587,0 1 1,0 0 0,0-1-518,20 1 0,-1 0 520,-2 0 0,0 0-256,-2-1 1,-1 1 249,-3-1 0,0 1 0,-3-1 0,-1 0-3,-2 0 1,-1 0-4,-3 0 1,-1 0-1,-4 0 0,0 0 0,-4 0 1,0 0-45,27 0 259,-17 0 0,-1 0-624,-12 0 1,0 0 30,5 0 1,-2 0-978,2 0-1698,-16-2-3483,-3 1 6542,-4-2 0,-7 3 0,-4-2 0</inkml:trace>
  <inkml:trace contextRef="#ctx0" brushRef="#br1" timeOffset="319759">27301 9855 0,'-45'-1'1054,"0"-1"0,0 1 0,-18-1 0,5 0-550,20 2 1,4-1-97,0 1 1,1 0 1721,-27 0-1508,5 0-62,6 0-976,7 0 887,7 0 1051,7 0-1113,7 0 195,4 0-436,8 0 1640,3 0-1707,6 0 2441,0 0-2212,4 0 3398,2 0-3459,7 0-96,2 0-55,7 0-28,8-1-18,5 0 18,8-2-1253,10-2 1,4 0 1176,-18 1 0,0 0-3,3 0 0,3 0 1,0 0 7,18-2 1,-1 1-23,-12 0 0,0 1 1,-5 0 0,2 0 1,-2 0 3,5 0 1,0 0-817,-2 1 0,2-1 1,-1 0 813,7 0 0,0 0 0,-8 0 0,2 0 0,-3 0 0,2 1 0,-1-1-661,-1 1 0,1 0 672,-2 0 0,0 1 0,-1-1 0,0 1-3,-2 0 1,0 1-284,-2-1 1,0 0 285,-3 1 1,0 0 2,-2 0 0,-1 0 2,-3 0 1,0 0 1100,25-1-1033,-16 1 0,-2 0 52,6-1 1697,13-1-1564,-42 1 2103,-5 1-2030,-4 0 1350,-5 0-818,-1 1-908,-5 0-67,1 0 592,-5 0-833,2 0-291,-3 0-824,-2 0 609,-2 0 0,5 0 0,1 0 0</inkml:trace>
  <inkml:trace contextRef="#ctx0" brushRef="#br1" timeOffset="322813">8403 7161 14129,'0'0'0</inkml:trace>
  <inkml:trace contextRef="#ctx0" brushRef="#br1" timeOffset="328726">12493 14403 8622,'-49'3'179,"1"1"0,-1-1 0,0 1 1,-11 1-1,3-1 0,10-1-27,3-1-4857,3 0 4845,1-1-458,7-1 1,-1 0 547,-7 0 750,3-1 1,1-2-174,13 1 112,-8-4-225,25 3 1698,4-1-2179,3 1 481,52-11-503,-14 6 476,2 0 0,4 0-538,17 1-84,-26 4 0,0 0-9,4 0 1,0 0-4,3 0 1,1 1-4,2-1 1,1 1-3,2-1 0,1 1-871,2-1 0,1 1 879,1-1 0,2 1 0,1-1 1,2 0 5,0 0 0,3 0-469,-3 0 0,4 0 0,1-1 469,-12 1 0,1 1 0,0-1 0,0 0-367,0 0 1,1 0-1,-1 0 1,0 0 352,0 0 0,0 0 0,-1-1 0,-3 2 15,2-2 0,-3 1 0,1 0-151,1 0 1,1 0-1,-1-1 154,1 1 1,0 0 0,0 0 1,0 0 1,0 0 0,1 0-39,-1 0 0,1 0 0,-1 0 38,-1 1 1,1-1-1,-1 1-41,0 0 1,0 0-1,-1 0 45,-1 1 0,-1 0 1,0-1-9,-1 1 1,-1 0 0,-1 1 25,19-1 0,-2 0 3,-4 1 0,-2 0 5,-3 0 1,-2 0 2,-5 0 0,-1-1 64,8 1 1,-1-1-96,-16 1 1,-2 0-9,6-1 0,-3 1 966,-1-1-924,-9 1 1582,-9 0-1509,-7-1 2198,-6 1-2512,-2-1 2532,-4 0-3534,-1-1-8672,-10 0 9329,6 1 0,-3 0 0,8 1 0</inkml:trace>
  <inkml:trace contextRef="#ctx0" brushRef="#br1" timeOffset="330144">27354 14502 19815,'3'-30'493,"-3"4"-426,-9 21-11,-2 0-11,-4 0 5,-1-1-5660,-2 1 5649,-1 1 1443,-9 1-1460,5 2 1,-5 0 859,7 1-866,0 3 18,0 2-6,-1 3 17,1 0 5,0 1 62,-6 4-50,7-4-6,-2 3 3436,5-2-3458,5-1 5,-2 3-5,5-4-1,2 1 18,0 0 5,0 2 5,0 0 12,1 1-6,-1 1 12,0 1 10,0 0 7,-1 2 4,-1 0 2,0-1-12,1-1-18,-2-1 1,2-2-11,-1 1 5,0-2-22,2 0 0,-1-2-17,1 0-6,1-1-5,2-2 11,1-1 11,2-1 1714,0-2-1518,4 0-89,0-3-74,3-1-27,0-2-6,0-1-5,1-1-6,1 1-11,0 0 0,-1 2-6,1-1-6,-1 2 7,0 0-12,0 1 0,-1 1 5,1 1 1,0 0-1,1 0 1,1 1-12,10 5 12,-4 1-12,9 5-10,-4 0 4,2 1-32,1 3 16,1-1-6,0 1-5,-2 0 0,-2 1-1,-2 0-4,-2-1-1,-3 0-11,-3-2 11,-2 1 17,-4-2 0,-2 2 6,-8 4-6,-3-4-6,-8 4-16,-4-6-18,-3-1-16,-3 1-16,-3-2-46,0 0 6,-1-2-263,-9 3 140,11-4-717,-13 2-46,23-7-1242,-3-1-6386,13-3 8654,3-1 0,3 1 0,1 0 0</inkml:trace>
  <inkml:trace contextRef="#ctx0" brushRef="#br1" timeOffset="330431">27265 14502 15294,'7'-8'3619,"-2"2"-2650,-5 6-605,0 0 353,95-30-555,-54 20-1192,18-7 0,-1 1 1175,-18 10-672,-1 2 712,1-2 22,-3 2 12,-3 0 22,-2 0-6,-4 1 255,11-3-210,-17 2 208,9-1-326,-25 3 1328,0 0-1451,-5 1 325,0 1-3686,-5 0-5656,1 1 8978,-3-1 0,4 1 0,1 0 0</inkml:trace>
  <inkml:trace contextRef="#ctx0" brushRef="#br1" timeOffset="339124">29918 9393 14510,'3'-4'4790,"0"1"-1542,-3 3-2951,43-34-45,-33 25-45,34-26-50,-45 35-56,-1-1-51,-3 1-5,-10-2-28,-1 2 5,-11-2 1,1 2-12,-3 0 11,-2 0-5,-16 0-23,12 0-592,-9 0 598,17 2-5,3 0 10,3 0 1,5 2-17,3-3-12,5 0-21,3 1-7,2-2 23,2 2 598,1 0-564,0 1 16,-1 1-5,0 4 11,0 5-11,-1 6-6,1 0 11,-1 3-10,0-6 27,0 3-6,-2 0 1,-1 4 16,-1 1-16,-2 1 50,-6 13 6,-9 14-74,4-8-1246,-4 5 1252,13-23-10,1 0-414,1-1 397,3 1 16,1-2-17,3-1 18,2-1-12,21 14-23,-4-14-28,7-2 1,2-2-62,8-3-22,13 4-756,-12-10 672,-1 0-45,-1-3 808,-2-2-2187,10-2-49,-11-2-2309,7-4 4000,-12-2 0,-12 2 0,-2 0 0</inkml:trace>
  <inkml:trace contextRef="#ctx0" brushRef="#br1" timeOffset="339574">30386 9490 16549,'0'-4'3826,"0"1"-208,0 3-3528,-5-10 178,-3 19-144,-3-8 32,-6 34-100,5-12-16,-3 10 21,5-11-27,-3 9-17,6-9-23,-2 7 34,6-11-28,2-2-6,1-1-5,2-2-11,7 3 33,1-5 17,5 1-17,-2-7 17,3-2 6,2-1-1,2-1 40,14-8 73,12-11-73,-7 1-1117,3-9 1117,-21 10 18,-2 1-24,-1 0 45,-1 1 11,-1 1 6,-2 2 11,-2 3-17,-2 1 101,-2 1-129,-3 2 1083,-1 1-1122,-3 2-135,0 1 57,-1 3 5,-1 2 23,-4 19-29,0-7-22,-2 14-16,2-12-51,0 2-28,0 1-62,1-1-78,2 0-84,0-1-146,1 0-263,0-2-420,1-1-655,2-3-2482,0 0 4330,3-3 0,-2-5 0,0 0 0</inkml:trace>
  <inkml:trace contextRef="#ctx0" brushRef="#br1" timeOffset="340018">31111 9430 16987,'26'-45'337,"-1"0"1,-7 7 0,1 8 1974,11 16-2194,-15 9 1009,8 0-1032,-7 4 490,4-2-506,-7 3 1716,0 0-1723,0 0-10,-1 1-12,1 0-5,0 2-22,1 1-1,-1 1-22,1 0 0,0 3 11,-1 0-11,0 3 0,-1 1-17,6 9 6,-6-3 6,2 7 16,-6-4-11,-1 13 11,-4-6 0,0 11-1403,-5-12 1420,-1 0-22,-4-1 16,-2-1-10,-1-1-18,-5 10 0,5-7 6,-3 7 0,7-10 0,1-1-5,2 2-1,2 0 1,1 0 21,2 0-16,2 0 1415,3 0-1421,1-1-5,0 1-6,-1 0-11,-1-1 0,-3-1-6,-1-3 12,-3 0 0,-9 3 5,-2-7-3398,-10 3 3382,0-8 5,-3-2-1068,-5-2 956,-2-1-368,-3-2-47,-2-2-717,1-1-3606,0-1 4878,-4-4 0,20 3 0,0-3 0</inkml:trace>
  <inkml:trace contextRef="#ctx0" brushRef="#br1" timeOffset="342399">8781 10719 10942,'9'1'-1660,"-2"0"1,-7-1-1</inkml:trace>
  <inkml:trace contextRef="#ctx0" brushRef="#br1" timeOffset="346858">28171 7043 9738,'-6'-2'3994,"0"0"-2734,6 2 2380,0 0-3494,28-8-22,-9 5-23,25-6 33,2 5-100,-8 2-3398,16-2 3386,-14 3-5,0-1-413,0 1 379,-3 0-17,-2 1-16,-3-1-40,-3 1-72,-5 0-147,-5 0-324,-4 0-671,-5 0-8527,-8 1 10499,-12 1 0,5-1 0,-7 0 1</inkml:trace>
  <inkml:trace contextRef="#ctx0" brushRef="#br1" timeOffset="347181">28436 7028 22363,'-3'-1'101,"0"1"-118,3 0 12,0 2 10,-2 2 29,0 3 5,0 2 6,-2 5 45,-1 13-57,-1-4 6,0 10 29,0 5-35,1-9 6,1 9-16,1-12 16,1-2 6,1-2-12,0-2 7,1-3-7,0-2 18,0-2-7,-1-2 91,0 0-62,1-5 33,-1 0 17,1-4-1053,0-1 0,0-1 1</inkml:trace>
  <inkml:trace contextRef="#ctx0" brushRef="#br1" timeOffset="355124">13981 13233 10553,'13'-43'481,"-1"0"1,-1 4 0,-2 8 2397,-4 20-2582,0 1 1380,-1 1-1402,1 2 802,-2 1-897,-1 2 3346,0 2-3543,-2 1 45,-1 10 84,-1-1-16,-2 10-23,-1-1-11,0 3-1,-2 1-27,-2 2 5,-3 9 6,0 2-28,2-2-1,2-4-27,7-10 17,0-3 5,1-1 0,1-3 12,2-1 5,1-1 11,2-2 28,2-1 23,0-1 27,3-2 18,0 0-3393,3-3 3387,2 1-17,1-3-23,3-1 91,10-6-96,-7 2 5,8-3 79,-4 1-73,-8 2 17,1 0 146,-9 3-118,-5 2 6,-1 0 3363,-3 2-3374,-2 0-163,0 2 22,1 3 23,1 3-40,1 5 35,4 12-7,-1-4-5,0 10 6,-1 17-1,-3-17-586,1 18 481,-3-22-175,0 0-408,0 0-986,-1-1-3322,-1-1-4133,-1-3 9124,0-5 0,2-8 0,0-4 0</inkml:trace>
  <inkml:trace contextRef="#ctx0" brushRef="#br1" timeOffset="360741">13354 13298 6391,'-46'0'879,"-1"0"1,5 0-1,7-1 2302,19 1-2671,2-1-68,3 0-1387,2 1 1265,1-1 1009,3 1-1144,2 0 1968,0 0-2169,2 0 144,5 0 108,2 0 3475,9 1-3392,5 1-45,9 1-520,10 1 437,11-1-1081,12 0 957,-26-2 1,1 0-15,4 0 0,1 0-6,4 0 1,1-1-652,1 1 1,3 0 651,-1-1 1,4 1-1,-3-1-1122,9 1 1,0-1 1105,-8 1 0,2-1 0,-4 1 26,4-1 1,-4 0 14,0 0 0,-1 0-217,-2-1 0,1-1 340,13-1 0,0-2-98,-16 1 0,-1-1-9,11-1 1,-2-1-263,-19 2 0,-2 0 335,30-6-33,-23 4 0,-1 0 29,16-4-113,-22 5 0,-1-1 1928,14-2-1816,-10 2 956,-5 0-1035,-17 4 1781,-9 2-4463,-4 1 805,-5 0 1799,1 2 0,-1-1 0,1 0 0</inkml:trace>
  <inkml:trace contextRef="#ctx0" brushRef="#br1" timeOffset="362851">28161 14542 11866,'0'-4'6274,"1"1"-931,-1 3-4671,37-72-2614,-24 47 2065,8-16 1,0 2 100,-11 25 675,-1 0-725,0 0 357,-1 2-391,0 0-2873,1-1 2873,-2 5-39,0-2 16,-5 7-44,0 1-157,-1 1 51,-5 7 44,-1 1 11,-7 9-5,-1 1 5,-11 15 2234,5-5-2239,-8 11-6,9-11 702,1 0-713,2 0 6,1 0-6,0 11 0,6-9-17,0 7 17,7-3 0,1-9-31,6 9 31,1-16 11,5 2-5,0-9 800,2-1-800,4-2 5,1-2 462,15-2-462,-6-3 6,23-8-746,-20 0 740,11-5 0,-13 2-464,-1 0 464,-3 0 23,-2 1 0,-4 1 16,-4 1 34,-4 3-11,-3 0 5,-2 2-11,-3 2-16,-1 0 55,-1 0-100,-2 7 742,-1-1-754,-1 7 543,-3 7-525,1-2-1,-2 9-6,0-5 7,0 1-1,-1 2 0,0 2 0,-9 28-28,5-16-545,0-2 0,-2 0 265,0 0-296,-8 9-3227,-4-1 3820,3-9 0,3-5 0,8-15 0</inkml:trace>
  <inkml:trace contextRef="#ctx0" brushRef="#br1" timeOffset="372491">32448 9455 8903,'0'-3'2683,"1"0"3887,-1 3-6194,15-24-192,-13 17-100,10-18-32,-19 22 60,-7-2-34,0 0 0,-6-1 23,2 2-6,0 0-5,-2 0-17,0 1-34,2 0 34,-8 0-56,8 2 11,-5-1-17,9 2-22,0 1 16,2 1-5,1 1-5,0 3 33,2 0-28,-1 2 5,2 0 23,0 3-28,1 1 17,1 2 11,0 4 6,1 2 16,1 3 0,1 2 6,1 2 6,-1 1 5,0 0 12,1 1 5,0 1 11,-2 13-3437,2 3 3365,-1-1 5,1-4-6,1-14 0,1-1-5,2-1 28,4 9-6,14 9-39,-2-7-17,9 3 3365,-9-21-3427,2-1-27,1-1-51,2-2-67,0-1-123,2-2-325,1-1-4644,16-3 5316,-6-2 0,-5-2 0,-14-3 0</inkml:trace>
  <inkml:trace contextRef="#ctx0" brushRef="#br1" timeOffset="372948">32966 9698 18338,'-25'-42'364,"0"1"0,2 3 0,9 8-191,20 18 771,4 3-821,0 0-22,2 0 270,2 2-237,7-1-78,-4 2 73,13-1-3174,-12 4 3079,7 0 314,-8 2-320,1 1 0,0 0 0,-1 0 0,0 0 0,-1 2-6,-2 1 6,1 1 3370,-2 1-3387,6 5-11,-5-2 6,4 4-6,-7-3 5,-1 0-10,0 1-1,-1 1 12,0 0-1,-1 3-10,1 0 10,-1 3-5,1 2 0,-1 2 17,0 2-11,0 0-1,-2 2 6,-1 1 1,-1 1 4,0 0-10,-1 1-12,0 12 1,0-10-6,0 8 11,-1-12 11,0-1-17,1-2 12,3 10-23,-2-8 0,3 5-140,-1 7 57,-3-14-24,-1 10-5,-8-16-11,-5-2-11,-8 0-292,-21 4 96,2-6-1376,-10-1 1,-4-2 1722,20-4 0,0-2 0,-6 2 0,4-1 0,4-1 0</inkml:trace>
  <inkml:trace contextRef="#ctx0" brushRef="#br1" timeOffset="380350">21421 15724 15098,'-4'3'-22,"1"-1"756,3-2-628,42 67-2494,-15-50 1,2 1 2418,11 22 0,2 0-17,0-23 0,1-5-443,-6-1 1,-1-2 445,3 1 0,1-1-34,4 1 1,0 0 41,2-1 1,1 0-1,3 1 0,0-1 3,3 0 0,1-1-623,2 1 0,0-1 637,2-1 0,1 0-3,0 0 0,3-1 35,-3-1 1,4 1 0,-2-2-25,-13 0 1,-1-1 0,2 0-55,-2 0 0,3 0 1,0 0-1,-3-1 84,2 0 0,-3-1 1,1 0 1,1 0 0,1 0 0,0 0 58,2 0 1,-1-1-1,1 0-51,1 1 1,0-1 0,0 0-167,1 0 0,1 0 1,0 0 156,1 0 0,1 0 1,0-1-61,1 1 1,1-1 0,0 0 35,0 0 0,0 0 0,4-1-4,-11 1 1,3-1 0,2-1 0,0 1-1,-4 0-21,2 0 0,-3-1 0,0 1 0,3 0-14,1-1 1,2 0 0,1 0 0,0 0 0,-5 0-82,-1 0 1,-2 0 0,-2 0-1,1-1 83,2 1 1,-1-1 0,1 0 0,0 0-8,0 0 1,0-1-1,0 1 1,0-1-5,0 1 1,0-1-1,0 0 1,0 0 43,1 0 0,-1-1 1,1 1-1,-1-1-45,1 0 0,0 1 0,-1-1 0,1 0 1,-1 0 1,1 0-1,-1 0 1,0-1-4,1 1 1,-1-1-1,1 0 1,0 0-5,-1 0 1,0 0-1,0 0 1,0-1-1,1 1 0,-1-1 1,0 1-1,0-1 0,0 0 1,0 0-1,-1 0 1,1 0 2,-1 0 0,-1 0 0,1 0 1,3-1 1,2-1 1,3 0 0,2 0 0,-1-1-1,-3 1-11,0 0 1,-3 1-1,1-1 1,2-1 5,-1 1 0,2 0 0,2-1 0,-3 0 0,-3 0-1,-4 2 0,-3 0 0,-1-1 0,4 0 8,0-1 0,4-1 0,0-1 0,0 1 0,-3 0-3,-1 0 1,-2 0-1,0 0 1,2-1 3,11-2 1,3-2 0,-1 1 0,-4 0 20,-2-1 0,-5 1 1,0 0-18,0-1 0,-1 1 0,-1-1 4,-1 0 0,0 0 0,-1 0 7,-2-1 0,-1 0 0,0 1-48,-2-1 0,-1 0 1,0 0 49,-1-1 0,-1 1 0,-1-1 16,16-9 0,-1-1-11,-4 2 0,-1-4-29,-9 4 1,1-3 0,-3 1 19,2-4 1,-1-1 26,7-10 1,-3-1-31,-19 15 1,-4-3 13,1-14 1,-4-1-20,-6 11 0,-2 0-3,0-13 1,-4 1 348,-7 15 0,-3 1-355,-1-1 1,-3 0 380,-4 1 1,-2 1-387,-2-2 0,-2 2-6,-4-1 1,-2 1-4,-1 0 1,-4 0-3,-3 2 0,-3-2 0,0 2-51,-9-6 0,-1 0 60,5 5 0,-3-1 0,1 3-4,-9-5 1,1 3 96,16 10 1,-2 0-1,1 0-99,-2 0 1,0 1 0,-1 0-306,-2 0 1,1 0 0,-2 1 310,0 0 0,-1 0 0,-1 0 2,-1 1 0,0 0 0,-1 0-96,-1 1 1,0-1 0,-1 1 97,-1 1 0,0-1 0,-1 1 1,0 0 1,-1 1 0,-1 0-4,0 0 0,0 0 0,-1 1 3,0 0 1,-1 0 0,-1 1-14,2 0 0,-1 1 1,-4-1 12,11 3 0,-3 0 1,-1 0-1,0 0 1,2 1-2,0 0 1,2 1 0,0 0 0,-3 0 1,1-1 1,-4 1-1,0-1 1,1 1-1,3 1-82,-13-2 0,4 2 1,-4 0 79,11 1 0,-3 1 0,-2-1 1,0 1-1,4 0-1,-2 0 1,3 1-1,0 0 1,-2 0 2,-1 0 1,-2-1-1,-2 1 1,2 0-1,4 1 0,1 1 0,3 0 0,1 0 1,-1 0-37,-1 1 1,0-1 0,0 1 0,0 0 36,-1 0 1,1 0-1,-1 1 1,1-1-5,0 1 1,0 1-1,-1-1 1,-3 1 0,-2 1 0,-3-1 0,-2 2 0,-1-1 1,0 1-15,8 0 0,-1 1 1,1 0-1,-1 0 0,-1 0 1,2 0 9,-1 0 0,-1 0 0,1 1 0,0-1 0,1 1 1,-1 0-1,-8 1 1,-1 1 0,2 0 0,1 0 0,3 0-4,2 0 1,3 1 0,2 0 0,-1 0 2,-1 0 1,1 1 0,-1 0 0,1 0-5,1 1 0,-1 0 1,1 0-1,0 0 0,0 1 1,0 1-1,1-1 1,-1 2-7,2-1 1,-1 1 0,1 0 0,0 0-6,1 1 0,0 0 0,0 1 1,0 0-1,0 0 0,1 0 0,0 1 1,0 1 0,1-1 1,0 1-1,0-1 1,0 2 5,1-1 0,0 1 0,-1 1 1,2-1 13,-1 1 1,2-1 0,-1 1 0,0 1-13,-13 6 1,0 1 0,1 0 1,1 0 1,0 0-1,-2 2 5,13-5 0,-3 1 0,0 1 0,1 0 0,2-1 1,-1 0 0,4-1 0,-1 0 0,-1 1 1,-11 7 0,-2 2 1,1-1-1,4-1 47,2 0 0,3-3 0,-1 4-37,-1 1 0,-3 3 1,1 0-1,3-1 2,-3 2 0,3-1 0,-2 1-8,3-1 1,-1 2 0,-1-1-1,5-1-22,1-1 0,3-1 1,1-1 14,0 2 0,0-1 0,1 0 135,1 1 0,0-1 0,1 1-139,1-1 1,0 0-1,2 0-52,1 0 0,1 1 0,0-1 58,3-1 0,0 0 0,2 1 3,-10 15 0,2 0 2,5-1 1,3-1-1,4-2 1,3-1 213,5-3 1,3 1-215,4-5 1,4 1-235,5-3 1,5-1 233,3-1 1,6-2-9,5-1 1,5-1 342,5-1 1,5-2-367,6-1 1,4-2 26,6 0 1,3-3-366,-14-6 0,0-2 0,2-1-1059,4 1 0,1-2 1,0 0-1308,-2-1 0,-1-1 0,0-1 2730,19 4 0,-5-3 0,-25-3 0,-5-1 0,9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9:35:57.60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2350 1222 32767,'-10'-41'0,"-1"1"0,1 1 0,3 10-1010,5 21 43,1 1 399,1 7 479,2 9-248,2 4-4352,2 10 2680,4 3 1659,0 4 182,0 5-636,4 23 388,-5-11 36,-3-15 0,-1 1-2158,1 13 1548,-2 3-2240,-1-15 1,-1 0 3704,1 22 1,0-8 0,-2-24 0</inkml:trace>
  <inkml:trace contextRef="#ctx0" brushRef="#br0" timeOffset="372">2276 1387 21685,'-5'-3'2311,"2"0"-1344,3 3-144,-21-62-2982,19 36 2140,-8-12 0,4 1 59,15 15 591,2 1-859,2 2 925,1 2-232,0 1-3249,2 2 3057,-1 3-89,3 2 27,1 2-2191,2 4 1819,4 1-1430,1 5 1278,5 2 942,1 5-751,3 6 330,2 4-411,1 4 6,1 5 1821,-1 3-1860,0 2 9,-3 2-34,-3-1 35,-4 1 13,-6 0 18,-7-2 27,-7-1-40,-14 12 158,-9-12 125,-13 9 47,-7-15 151,4-9 1,-2-1-1310,-22 9 1286,19-10 0,-1-1 96,-16 2-148,18-8 0,1-1 139,-14 2-493,-7-2-223,28-6 802,7-12 0,9 7 0,4-7 0</inkml:trace>
  <inkml:trace contextRef="#ctx0" brushRef="#br0" timeOffset="697">3261 1270 32767,'-1'-7'-4044,"0"2"2645,1 5 4777,0 0-1663,-1-65-2131,1 45 297,0-17 0,0 4-19,0 24-775,0 3 1616,1 2 55,-1 2-1927,0 12 11,0 1 4079,2 11-3179,1 17-201,0-5-59,1 16-150,-1-12-363,0 4-1494,1-10 1,-1 0 147,3 18 2320,-2-13 1,0-3 0,-1-8-1,0-2 1</inkml:trace>
  <inkml:trace contextRef="#ctx0" brushRef="#br0" timeOffset="921">3268 1163 27912,'-1'-11'-724,"-1"3"257,2 8 1777,0-70-1355,3 44 43,-1-17 1,4 1-302,12 19 247,0 3-571,4 5 433,-2 8 618,4 1-1067,0 2 633,3 3-175,0 1 37,-1 3-279,-1 5-278,-4 5-431,-2 5-666,-3 6-1210,-4 5 2937,-3 8 0,-5-17 0,-1 0 0</inkml:trace>
  <inkml:trace contextRef="#ctx0" brushRef="#br0" timeOffset="1085">3275 1468 21025,'43'-38'-536,"0"0"0,6 1 1,-4 9-614,-5 18-1096,15-1 1409,-13 1 0,-20 5 0,-1 0 1</inkml:trace>
  <inkml:trace contextRef="#ctx0" brushRef="#br0" timeOffset="1400">4288 984 24245,'-55'-6'272,"-1"0"1,5 0 0,10 4-189,20 10-34,3-1-16,4 2 5,2 0-22,3 3-1,3 0 12,1 2-5,4 2-6,-1 1-6,4 1 1,3 1-7,3 1-3391,4 0 3397,4 2-1080,4 1 1086,2 0-679,15 12 673,-7-8-115,11 8 110,-12-12 0,17 19-18,-18-15 2153,8 15-2152,-26-22 16,-5 0 1277,-5-1-1282,-5-2 1182,-5-1-1182,-8-2-6,-3-2-5,-6-2-195,-1-3 122,-5-2-504,-17-3-3932,-4-8 4520,-4-2 0,23-1 0,17 2 0</inkml:trace>
  <inkml:trace contextRef="#ctx0" brushRef="#br0" timeOffset="2342">5703 781 29150,'-1'-10'812,"0"1"-1912,1 9 2035,0 0-291,-64-56-1233,42 48 757,-20-12 0,2 8-136,18 40-250,-9 19 416,5-1 163,5-4 0,0 3-1360,4-8 0,0 2 736,-6 14 0,1 0 367,7-11 0,2-1-1245,-1 2 1,2 0 943,1-1 0,2 1-240,1 0 1,2 0 1,2-1 0,2 0-557,2-1 1,2-1 725,3 0 0,2-1-209,3-2 0,3 0-44,3-2 0,2-1-198,3-2 0,2-1-188,3-2 0,3-1-599,1-2 1,2-2-2868,-2-2 1,0-3 4159,25 12 0,-27-16 0,-10-7 0</inkml:trace>
  <inkml:trace contextRef="#ctx0" brushRef="#br0" timeOffset="2773">6802 1349 29546,'-3'-49'-124,"-1"-1"0,1 5 0,0 6-211,-1 3-5540,-1 7 5797,0 6 41,-1 5 165,1 6-247,0 3 97,1 5-195,2 5 959,0 5-599,1 8-91,1 7-103,0 7 69,1 6-31,3 6 2675,2 4-2834,4 5-478,-2-11 0,0 1 317,-1-8 0,0 0-11,3 11 0,0-1-413,2 18-384,0-1-575,-1-2-2046,-2-2 3558,-2 3 1,-4-28-1,0-2 1</inkml:trace>
  <inkml:trace contextRef="#ctx0" brushRef="#br0" timeOffset="3064">6721 1704 16458,'-4'-62'791,"1"1"0,1 14 0,0 0 0,0 6-590,2 8 1,0 2-4,0-9 1,0 1 146,0-7-209,2 4-30,2 3-13,1 4-221,2 4 243,11-5-105,0 12 3,12-2 12,-3 16 1180,5 5-1085,8 12 1,2 5-117,4 6-702,-4 1 0,-2 4 665,-7 10 4,-11-3 0,0 1-95,9 17 44,-11-14 0,-2 0-127,1 15 83,-4 0 7,-6-1-1064,-10-7 1,-3 0 1146,-7 8 26,0-11 0,-4-3-22,-14-4 122,-6-4 9,-5-3-1807,-2-3 1744,10-10 0,0-2 3,-17 4-4,10-6 0,2-2-135,-3-3 1658,-5-5-2495,23-5-3186,7-6-4544,6-1 9147,4-1 0,3 8 1,1 3-1</inkml:trace>
  <inkml:trace contextRef="#ctx0" brushRef="#br0" timeOffset="3963">7672 1627 32767,'-4'2'0,"0"0"0,4-2 0,13-10 0,0 2 0,12-9 0,-3 3 0,1 0 0,-2 0 0,0-1 0,-3 0 0,0-1 0,-5-1 0,-2-1 0,-3-1 0,-2 0 0,-4 0 0,-1 2 0,-5-4-901,-2 7-317,-14-3 321,4 10 228,-9 2 494,4 3-67,-1 4-150,0 2 395,0 3 172,0 3 248,2 2-391,-7 10-172,7-3-3366,-3 9 3412,10-6-84,3 1-48,4 1-71,1 1-306,3-1 376,3 1 64,4-1-207,12 9-120,11-1 136,3-1 2607,4-7-2590,-7-11-19,1-1-5,1-4 6,-1-1 12,0-4 353,-1-1 104,11-6 524,-10-3 174,19-12 149,-22 1-6,6-7-19,-13 4-183,-4-3-253,0-3-322,-2-1-379,-2 0-78,0-1 48,-1 3-240,-1 1 67,-2 4 482,-3-3 226,-2 10-552,-1-1 302,-1 10-216,0 2 586,0 2-535,-2 5-7,-1 3 24,-2 7 23,-1 5 4,0 4 21,1 5-1617,0 5 1,0 3 1684,-1 13-22,2-9 0,0 0-140,0 10 154,0 1-7,2 2-1952,0 3 1939,2 0-17,0 1-603,1-2 590,2-1-28,1-4 18,1-5 1940,-2-6-1911,1-7 17,-2-8 161,0-6-121,0-8 2577,-2-7-2624,0-16 10,0-4-3,1-14-1,0-1-21,1-6 518,0-5-499,1-5 5,0-5 7,0 12 0,1-4-10,0-4 1,1 0-508,-1-1 1,1 1 520,-1 1 0,0 4-1532,-1-17 1502,-1 5 4,-1 3-940,-1 5 935,0 3 9,0 4-16,1 4-1601,7-7 1601,1 13-14,18-15 219,-5 24-185,13-5 16,-6 14-11,4 4-6,2 3-776,1 3 782,3 5 10,20 12-10,-14 2 0,-14-3 0,-2 2-17,10 12-6,-3 4-5,-5 2-11,-8 4 17,-10 0 313,-8 1-280,-15-1-16,-9-1 19,-7-13 0,-3 0-9,-21 10 433,14-12 0,-1-3-432,-18 5-1,-2-3-8,8-9 0,-1-1-48,-11 1-2,15-4 0,3-3-182,9-4-303,7-4 1705,8-4-4673,6-5 3506,7-6 0,4 8 0,2-1 0</inkml:trace>
  <inkml:trace contextRef="#ctx0" brushRef="#br0" timeOffset="4816">9025 1503 32767,'-4'-49'-388,"0"-1"0,1 3 0,2 6-579,4 4 718,2-3-3997,1-5 3922,0-5 93,2-3-398,0-4-254,0-1 882,1 2-8,-1 1-69,-1 6 342,1-7-299,-3 21-23,-1-2-30,-3 22 11,-1 5-62,0 6 1831,0 1-1839,-3 12 1840,0 2-1659,-4 11-1,-1 3 327,-1 7-332,-1 6-6,2-3 1,0 1-12,-5 23-734,5-17 0,0 0 723,3-9 0,0-2-14,0 2 0,1 1-6,-1-1 1,2 1-7,-1-1 1,1 0-11,0 0 0,1 0-65,-1 29-22,1-2-23,4-6-16,2-5 10,3-7-21,3-7-29,1-6-215,0-6 115,-2-6 11,-1-4 22,-3-5 446,-2-4-497,-2-3 1447,0-5-1519,-1-5 101,-1-5 100,-1-6 295,-2-3-132,0-4 39,1-3-592,2 0 660,0-1-3152,1 2 3207,1-1 45,-1 4 29,1 1 10,0 3 23,-1 2 11,-2 3-16,-1 2-24,-1 2 380,-1 2-485,2 1 3358,0 1-3432,2 1-27,0 1-23,3 0-22,2 0-101,13-4 50,1 2-39,11-3-22,-3 2 0,3 0-12,3-1 12,-1-2 28,0 0-45,9-11 123,-12 4-621,6-8 660,-15 6 1,-2-3 27,-2-1 23,-3 0 28,0 1 33,-3 1 28,-1 2 34,-2 3 23,-1 1 33,-2 2 6,-1 2 5,0 2 6,-1 1 5,0 5 639,-1 0-678,0 3 112,0 1-296,0 8-12,0 3 17,0 10 11,0 4-11,0 9 17,2 27-290,-1-10 245,0-15 0,1 1 0,0 16-11,-1 0 11,0 1-23,-1-1-1632,-2-4 0,0-1 1649,0 1 9,0-8 0,-1-4-3,2-19 11,0-5 11,0-4 12,1-4 157,0-2-179,2-6 3391,1-4-3409,4-5 12,4-5 5,14-15 17,-4 5-6,11-10 1,-5 10 16,3 1-22,1 1-735,3 2 746,0 3-28,0 2 23,-2 5-12,-2 3 11,-3 4-10,-3 3-7,-2 3-50,14 12 29,-14 0-29,11 11-34,-19-1-77,-2 4-192,-2 3-279,-3 3-729,-3 3-4705,-2 1-3708,-2-1 9475,-2-6 0,2-13 1,-2-5-1</inkml:trace>
  <inkml:trace contextRef="#ctx0" brushRef="#br0" timeOffset="5625">11818 774 32767,'-44'-40'0,"0"-1"0,-2 3 0,5 12 0,12 24 0,-7 9 0,13 8 0,-9 28 0,15-10 0,0 4-561,-6 19 1,1 3-342,3-6 1,3 0 750,-1 7 0,2-2-165,5-14 1,2 1-85,1-3 0,1 3 0,0-2-187,1 7 0,0 0 218,1-7 0,1 1 0,1-2 114,1 1 0,1-1-23,0-1 0,1 1-523,0-2 0,2-1 390,0 0 1,0 0-93,0-1 1,1-1 26,-1-1 1,0-1 53,-2-1 1,0 0-167,0 27 90,-5-8 475,-3-9 2335,-5-13-2018,-3-9 215,-3-12 337,-26-32-603,14 0-5,6-1 1,2-4-229,0-15-185,2-7-133,4-5 469,4-4-565,4-3-46,4 0 358,6 1 140,6 5 78,5 5 135,4 7 504,2 6-449,2 7 2,2 4-45,1 5-84,2 3-324,20-3-1810,-6 7 1956,17-4-90,-12 6-346,-10 4 1,0-1 334,19-4-42,-19 5 1,1-1-67,-2-1 1,-2 1-109,15-5 195,-11 2 0,-2-1-108,-1-2 81,6-4-238,-19 6 53,-3 0-1361,-2 1 1804,-3 0 1834,-1 2-1776,-3 1 1654,1-1-1673,-3 4 536,-2 0-319,-2 3 4058,-2 3-4390,-2 7-16,-1 1 0,-2 8-5,0 1-18,-1 3-16,1 3-6,0 1-33,1 3-51,0 2-50,2 1-84,-1 0-140,2 1-3600,-1 0 3006,2-1-2963,0-1-588,0-2 4420,1 1 1,-1-13 0,1-2-1</inkml:trace>
  <inkml:trace contextRef="#ctx0" brushRef="#br0" timeOffset="5813">12190 1110 19703,'0'-7'2957,"0"1"-2251,0 6-292,0 0-2089,-19-26 208,18 31-2756,-12-17-4386,21 35 8609,0-2 0,-4-11 0,-1-3 0</inkml:trace>
  <inkml:trace contextRef="#ctx0" brushRef="#br0" timeOffset="6383">12455 1387 25858,'36'13'129,"-6"3"-106,-25 12-18,-1 0-5,-2 1 0,-1 0 17,-7 11-11,0-11 10,-8 6 29,-8-10-17,4-9 28,-8 0 17,8-10 22,2-4 6,2-3-11,3-4-18,1-4-10,4-5 16,2-3 62,8-24-134,2 14-362,6-18 361,3 21-16,4 1-22,2 2-18,4 2-5,2 0-3293,2 3 3232,2 1-628,18-2 588,-13 5 6,13-1-40,-17 6-2038,1 2 1982,0 1 6,0 0-126,0 2 93,1 0 44,-2 0 40,0 0 1925,6-2-1735,-11 0 44,3-2 46,-16 0 526,-3-1-465,-3-1 3185,-4-2-3123,-2 0 560,-1-3-521,-2 0 190,-3 0-185,-1 0 1,-2 0 190,-7-4-252,4 4-23,-4-1-16,3 7-50,2 0-12,0 3-34,2 1-27,2 1 0,2 1-23,2 1 0,0 2-5,1 2-6,0 4 5,1 4-10,2 4 10,2 3 23,4 5-17,2 3 1,2 3-661,2 4 666,2 1-23,2 3 6,1-1-1032,2 1 992,0-2 24,0-1-2849,-2-2 2837,-2-3-6,-5-3 379,-6-3-390,-3-1-28,-7-4-33,-5-2-45,-5-2 646,-5-3-825,-1-1-152,-2-4-297,0-3-3253,-10-7-5283,9-1 10063,-4-3 1,18 2 0,3 3 0</inkml:trace>
  <inkml:trace contextRef="#ctx0" brushRef="#br0" timeOffset="6755">13487 1687 18392,'5'0'4324,"-1"0"-1499,-4 0-2622,52-61-45,-35 33-45,16-20 1,-4-3-2774,-19 8 2696,-3 13 0,0-2 25,-1-18-5,0-3 1,-2-4 5,-2-1 28,-1-1 39,-1 2-99,-1 2 166,-2 6 202,-7-6-230,-1 20-17,-3-2-33,3 21 624,1 5-658,1 6-39,2 2-12,0 2 1318,1 3-1334,-1 4 898,1 5-898,-1 6 0,1 6-6,-1 6 6,1 8-9,2-4 0,1 3-1475,-2 23 1461,2-18 1,0 0-17,2 22-34,0 0 5,2-30 1,1-1-101,2 31-51,6-1-72,3-4-102,3-3-133,2-6-236,2-5-426,1-7-6049,10 4-2022,-9-15 9242,3-1 0,-17-18 0,-4-4 0</inkml:trace>
  <inkml:trace contextRef="#ctx0" brushRef="#br0" timeOffset="6922">13503 1359 26855,'9'-34'-356,"-1"1"1,15-20-339,17 54-1719,2 1-2292,0 2-5126,-3 0 9005,-8-1 1,-15-1 0,-7-1 0</inkml:trace>
  <inkml:trace contextRef="#ctx0" brushRef="#br0" timeOffset="7472">15312 1319 26944,'-15'-47'-1278,"0"1"1,1 3 0,-1 9 2159,-2 16-870,-3 3 180,-3 3 132,-2 2 30,-2 4 1312,-3 2-2083,0 2 1387,0 1 7,1 4 163,4 2-849,3 4-484,4 2-175,3 2-135,3 3 2489,4 2-2758,2 2-87,5 4-2858,3 2 2960,6 2 339,6 3-1491,6 1 1554,4 1 0,-3-9 0,2 1 106,14 10 142,-12-11 1,1-2-38,11 7 264,-1-2 22,-3-2 5,-3-3-36,-1 4-10,-12-9 2484,-4 2-2480,-11-10-13,-8-2 2201,-4 0-2064,-10 0 45,-7-2-46,-7 0-615,-6-2 619,-5-1 40,-2-1 16,-1-4-246,4-2-3065,-12-8 2798,19 1-100,-4-6-198,21 2-361,5 0-404,5-2-1118,5 0 2365,4-2 0,1 9 0,2 0 0</inkml:trace>
  <inkml:trace contextRef="#ctx0" brushRef="#br0" timeOffset="7863">15630 1550 28631,'2'8'-1945,"0"-2"1403,-2-6 4528,0 0-2788,18 33-1791,-5-25 716,16 22-269,-9-35 437,1-3 1081,0-2-980,0-3-392,-1-1 0,-2-3 0,-1-3 0,3-13 0,-6 4 0,1-9 0,-6 8-644,-3 1-418,-1 1 68,-2 3 232,-2 4 103,-2 3 352,-2 4-74,-3 3 202,-4 3 38,-5 1 10,-4 4 33,-3 1 11,-4 2 9,-3 4 23,-1 2 88,-1 3-2072,0 2 2059,3 3-12,1 2-7,4 2-5,2 3-7,5 0-11,-2 24-17,10-16-6,1 18-28,13-21-22,4 1-50,8-1-384,11-2 1,3-2-254,11 6-604,-5-7 1,0-3-405,9-2-1802,3-3-6239,-6-4 9801,-5-2 0,-19-4 0,-8-2 1</inkml:trace>
  <inkml:trace contextRef="#ctx0" brushRef="#br0" timeOffset="8506">16443 1564 14083,'25'-45'931,"-1"0"1,-1 4 0,-6 6 2176,-11 10-2022,-2-4-346,-13 6-476,-1 2-52,-10 10-44,0 7-22,-3 3-34,-2 1-17,-3 4-28,0 3-27,1 4 21,-10 11-38,1 6-1,2 2-2009,8 0 1987,11-7 22,3 0 1005,1 1-1027,4 0-22,0 9-12,4 0 6,5-1 1463,4-8-1452,5-10 17,2-3 6,3-2 16,2-5-10,4-1-1,1-3 0,2-1 0,-1-5 28,11-8 34,-2-9-28,-1-2 56,-1-12-62,-16 12 23,1-8 10,-8 11 12,-3 2 12,-2 3 21,-2 3-5,-2 2 3476,-8 0-3537,1 5 21,-17 2-49,7 4-1,-9 5 1,6 1-18,0 6 29,0 2-3404,-7 11 3381,10-4-324,-5 9 291,12 13 44,6-15-22,4 15-11,8-20-205,6-1 216,4-1-62,18 6 23,-6-7 2455,14 3-2472,-9-8 28,2-3-5,0-2 392,-3-3-387,10-2 23,-13-2-6,6-5 44,-7-8-10,-7 0 94,3-8-106,-10 3 4,-1-2-4,-2-3 45,-2-2-16,-1-4 680,-2-2-715,3-13 73,-1-9 1,-2 8-33,-1 2-1,-4 24 17,-1 3-57,1 2 29,0 3-12,1 2 219,1 1-229,0 2-7,2 0 1,3 2-6,2 0 39,10 2-39,-3 2-6,7 3-5,1 11 6,-6-1-18,7 9-10,-9-3-7,-2 2 7,-1 2-74,2 12 35,-5-9-248,3 19 35,-10-22-191,0 8-291,-4-13-662,-1-1-2559,0-2 3988,0 0 0,0-8 0,0-2 0</inkml:trace>
  <inkml:trace contextRef="#ctx0" brushRef="#br0" timeOffset="9142">17566 1404 20666,'1'-5'3713,"0"2"-554,-1 3-3091,-56-11-548,27 15 511,-15-1 0,0 4-743,11 16 706,-8 9-5,20-7 11,3 1-6,5 2 296,5 1-312,4 1-17,3-1-6,7-1-101,15 9-757,1-10 718,13 6-453,13-5 195,-8-9-49,15 2-3056,0-11 3016,-12-4 6,11-6 100,-20-6-162,11-15 465,-14 0-461,8-12 612,-16 3 28,-2-5 28,0-3 28,0-6 92,-5 9 0,1 0 132,8-23-151,-9 20 0,1-1 221,-1-1 0,-1 0-271,-3 9 0,-1 0 66,3-8 1,-2 0 202,3-13-23,-8 17 0,0 0-28,0-15-23,-1-11 2139,-5 27-2200,-4 7-50,1 5-29,-2 7 816,0 3-944,1 6 1152,1 2-1220,1 4 680,0 0-668,0 4 5,-1 4 11,0 8-44,-1 9 33,0 9-3414,-1 8 3403,0 7 8,2-9 1,0 3-526,0-10 1,1 1 513,-1 12 1,1 0-4,0-11 0,0-2-5,1 1 0,0-1-6,-1 0 0,1-1-27,2 28 21,1-5 1,3-8-16,3 4 32,-4-18 6,2 3 28,-4-23 6,-1-3 2873,-1-9-2862,1-4 1546,0-3-1574,4-7-1,2-5-4,4-6-7,4-4 1,5-3-664,3-3 658,6 0 11,3 0 11,1 9 1,0 1-7,9-4-10,-10 8 0,-1 2 5,-2 7-3158,-2 3 3153,-2 3-18,0 3-115,-1 1 116,0 3 0,0 4 0,-2 3-90,8 12-5,-8-4-62,4 9-112,-12-5-174,-4 4-1619,-4 13-1702,-6-7 3775,-7 12 0,2-26 0,-2-1 0</inkml:trace>
  <inkml:trace contextRef="#ctx0" brushRef="#br0" timeOffset="9646">18906 667 32767,'-1'-9'0,"1"2"-125,0 7 250,0 0-125,73 21-1219,-36 4 940,12-3 0,0 5 256,-26-3 0,-2 4-1094,12 16 0,1 3-373,-8-11 1,1 3 1473,-2 1 1,3 5-1,0 1 1,-4-5-1332,3 6 0,-3 0 1076,1 0 1,1 4 0,-6-5-583,-8-7 0,-4-2 532,-1 1 1,-4 0-428,-2 0 1,-3 0 9,-4-1 1,-3 1-560,-4 0 0,-3-1 1316,-7 6 1,-1-4 0,-3 5 0,-2-4 0</inkml:trace>
  <inkml:trace contextRef="#ctx0" brushRef="#br0" timeOffset="10099">20298 818 27238,'0'-3'-469,"0"0"1220,0 3-987,-73-9-30,45 14 141,-20-3 0,3 5-951,25 13 912,-3 8-664,12-6 702,3 0-5,4-1 68,3 1 6,3-1 85,3-1 45,13 3-22,-1-7-23,8 0 44,-5-11 1,2-2 0,0-2 22,1-2 17,-2-3 0,0-3 0,-2-5 23,-2-1-29,-3-3 6,-3-2-11,-2-2-17,-3-2 695,-1-8-689,-3 9-1,-1-6 18,-2 12 256,0 4-284,-2 2-12,-1 3-5,-1 3-40,0 0-22,-1 2-17,-2 0-5,-1 2-12,-3 2-16,-1 3-213,-8 13 44,6 0-83,-4 11-341,8-3 43,2 4-302,1 3-621,2 2-2454,0 1 3268,0 4 1,3-19 0,0-1 0</inkml:trace>
  <inkml:trace contextRef="#ctx0" brushRef="#br0" timeOffset="10397">20304 1396 23826,'-42'21'46,"1"1"1,3-3 0,10-1 504,24-4-523,2 1 190,3-1-123,10 5-39,2-4-11,10 3-6,-1-7-11,3-1 0,2 0 0,1-1 0,1-2 12,-3-1-983,-1-3 1050,-4-1 50,-2-1 50,-3-3 526,-1-5-503,-8-1-23,0-5-39,-6 2-28,-6-3-28,-1-2-22,-7-2 1096,-2 1-1113,-14-8-62,4 8 17,-9-5-39,9 11-28,0 1-51,1 3-1691,-12 2-1070,13 2-6980,-6 3 9768,18 1 1,7 0 0,1 1-1</inkml:trace>
  <inkml:trace contextRef="#ctx0" brushRef="#br0" timeOffset="11207">1026 2246 20011,'-5'-2'767,"2"1"-1499,3 1 760,61-14-2141,-15 11 2130,5-3 0,3 1-3,-14 5 0,-1 3-543,6-1 0,0 2 543,3-1 0,4 0 4,1 0 1,4 1 0,-1-1-660,-11 0 1,-1 0 0,2 0 658,16 1 1,2 0 0,-2 0 5,-15-1 0,-2-1 1,3 1-266,3 0 1,5 0 0,0 0 0,-3 0 298,5 0 0,-2 0 0,2-1-115,-1 1 1,3 0-1,-1 0 1,-2-1 151,2 0 0,-4 1 1,2-1-94,2 0 0,0 0 0,1 0 104,2 0 0,-1-1 1,2 1-30,-16-1 0,1 0 0,1 1 0,-1-1-7,2 0 0,1-1 0,0 1 0,0 0-2,1 0 1,0 0 0,1-1-1,0 1-7,0 0 1,1 0 0,1-1 0,3 1 10,-5 0 1,3-1 0,3 1 0,-1-1 0,0 1-1,-3 0-36,0-1 0,-2 1 0,0-1 0,0 1 0,3 0-1,1-1 1,2 1 0,1 0 0,2-1 0,-1 1 0,1 0-8,-6-1 1,0 1 0,1-1 0,0 0 0,0 1-1,-2-1 1,-2 1-17,11-1 0,-3 1 1,-2-1-1,3 1 1,2 0-5,-7-1 1,2 1 0,2-1 0,1 0 0,-1 1 0,-1-1-1,-4 1 2,8-1 0,-2 1 0,-2-1 1,0 1-1,0 0 0,3-1 0,0 0 0,1 1 0,-1-1 0,1 1-4,-10-1 1,1 0-1,-1 1 1,1-1 0,0 1-1,0-1-2,1 0 1,-1 1 0,1-1 0,1 0 0,-1 0 0,0 1-13,1-1 0,1 0 0,-1 0 1,1 1-1,0-1 0,0 0 13,0 1 1,1-1 0,-1 0-1,1 0 1,0 1 0,0-1-3,1 0 1,0 0 0,0 0 0,0 1-1,0-1 1,0 0 0,0 0 1,-1 0 0,0 1 0,1-1-1,2 0 1,3 0-4,-10 0 0,1 0 0,2 0 1,0 0-1,2 0 0,2 0 1,0 0-1,1 0 0,2 0 2,-6 0 0,2 0 0,1 0 1,2 1-1,1-2 0,0 1 1,1 0-1,-1 0 0,0 0 1,-1 0-1,-1 0 0,-2 0-1,-1 0 1,-1 0-1,-1 0 1,0 0 0,-1 0-1,-1 0 1,1 0 0,1 0-1,-1 0 1,2 0-1,0 0 1,1 0 0,2 0 1,1 0-1,1 0 0,0 0 1,0 0-1,-1 0 0,0 0 1,-3 0-1,-1 0 0,-3 0 1,-2 0 0,8 0 0,-5 0 0,-3 0 0,-1 0 0,1 0 0,1 0 0,4 0 0,-5 0 0,1 0 1,3 0-1,1 0 1,1 0-1,-1 0 1,1 0-1,-2 0 1,-1 0-1,-2 0-1,11 0 0,-3 0 1,-1 0-1,-1 0 0,1 0 1,2 0-1,2 0-1,-11 0 1,2 0 0,2 0 0,1 0 0,0 0 0,0 0-1,0 0 1,-2 0 0,-2 0 0,-2 0 5,8 0 0,-3 0 0,-1 0 0,-2-1 0,0 1 0,0 0 0,1 0 0,1 0 0,0 0 0,-1 0 0,1 0 0,0 0 0,0-1 0,-1 1 0,0 0 1,0 0 0,-1 0 0,0 0 0,1-1 0,3 1-1,1 0 13,-7 0 1,2 0 0,3 0 0,0 0 0,1 0 0,0 0 0,0 0 0,-2 0 0,-1-1 0,-1 1 0,9 0 0,-1 0 1,-3 0-1,1 0 1,-1 0-1,2 0 1,3 0-4,-6 0 1,2-1 0,1 1 0,1 0 0,1 0 0,-1 0 0,1 0 0,-1 0 0,0 0 12,-2 0 0,1 1 1,1-1-1,-1 0 0,0 0 1,-1 1-1,-1-1 1,-1 1-1,-2-1-17,5 1 0,-3-1 0,-1 0 1,0 1-1,-1 0 0,3-1 0,1 1-7,-5-1 1,2 1 0,0 0 0,2-1 0,0 1-1,0 0 1,0-1 0,-1 1 0,0 0 4,4 1 0,1-1 1,1 0-1,-2 1 0,0 0 1,-1-1-1,-1 1 0,-3-1-10,7 1 1,-4 0 0,-1-1 0,0 1 0,1 0 0,2 0-4,-7-1 1,3 1 0,0 0-1,2 0 1,-1 0 0,-2 0 0,-2 1-1,-3-1-9,10 0 0,-4 1 0,-3 0 0,0 0 0,0 0-10,-2 0 0,0 0 0,-1 0 0,0 0 0,0 0-57,8 1 1,0 0-1,-1 1 1,-1-1-133,-5 0 1,-1 1 0,-1-1 0,2 1-2251,3 1 0,2 1 1,-2 1-1,-5-2 1882,-4 0 0,-5 0 0,-1 1 0,23 2 0,-13-1 0,-28-2 0</inkml:trace>
  <inkml:trace contextRef="#ctx0" brushRef="#br0" timeOffset="19955">9108 3542 18733,'9'-52'836,"0"1"0,-1 5 1,0 8-243,0 16 262,-1 6-492,-2 5-135,-2 5-106,-2 2-61,0 4 86,-1 6-120,0 2 0,-1 10 0,-1 5-5,-2 6 5,-1 5-6,-2 6 13,2-8 1,-1 1-657,-3 21 621,0-7 1,-1 1-2692,-1 9 2633,3-20 1,0 0-243,0 13-525,2 0 188,2-2-267,4-2-219,4-3-176,4-6-220,6-5-522,4-6-600,3-5 2641,4-4 0,-12-8 0,0-3 0</inkml:trace>
  <inkml:trace contextRef="#ctx0" brushRef="#br0" timeOffset="20402">9082 2968 13660,'-52'-19'720,"0"0"1,3 2 0,4 3 24,-8 5-1589,1 5 1475,-1 2-101,-1 6-96,-1 3-56,-2 8-33,0 6-166,28-7 0,0 1-21,0 2 1,0 2-32,0 3 1,0 1-30,0 3 1,0 1-32,1 2 0,1 3-24,0 1 1,0 3-1202,2 1 0,0 2 1162,2 1 0,1 3 30,4-2 1,1 3-1,2-2-449,-1 7 1,3 0 425,2-7 0,2 1 1,2-2 13,4 1 0,7 0-5,17 13 1,10 6-1,-1-6-173,-5-8 0,6-2 154,3-3 1,7 5 0,3-2 0,-4-10 15,4-8 0,0-6-16,-3-2 1,2-1 0,-1-2 25,7-3 1,0-3 19,2-1 1,1-2 17,2-2 1,1-2 49,0 0 0,3-1-60,-4-4 1,4-1-1,-3 0 28,-11 0 1,-2 0-1,1-1-47,12-2 0,3-1 1,-4-1 32,3-4 0,-2 0 12,-1-2 0,0-1 4,-1-2 1,-2-1-61,-2-1 1,-1-1-2,-3-1 0,-1-1-9,-4-1 1,-2-1-11,-3-1 1,-3 0-84,-3-1 0,-2-2 54,-4 0 1,-2-1 162,-4-1 1,-2 0-209,-2-1 1,-4-1 54,-2 0 1,-2-1-16,-1-1 0,-2 1-9,-3-1 1,-3-1-8,0 1 1,-2 0 2,-4 1 1,-1 1-7,-2 1 1,-2 1 8,-3 1 1,-2 2 7,-2 2 1,-1 2 8,-4 1 0,-1 2 5,-3 2 1,-2 2 5,-2 1 1,-2 3 61,-2 1 1,-1 1-121,-3 3 0,0 1-78,-1 2 0,0 1-180,-2 1 0,-1 1-596,2 3 0,-2 1 940,-5 1 0,3 1 0,-5 2 0,4 0 0</inkml:trace>
  <inkml:trace contextRef="#ctx0" brushRef="#br0" timeOffset="21018">8431 4577 8422,'1'-5'4856,"0"1"2196,-1 4-5932,21-62-1841,-16 47 835,8-20 0,-5 9 328,-12 30-122,-13 14-152,-4 3-16,-17 13-29,-1-3-1385,-9 4 1287,21-16 1,-1 0-17,-2 1 1,-1 1-769,-2 1 1,0 1 775,-1 0 0,-3 3 4,3-2 1,-3 3 0,2-2-997,-6 5 0,1 1 958,6-5 1,-2 2 0,3-1-66,0 3 0,2-1-250,1 0 0,1 0-72,3 0 1,1 1 411,-8 14 0,2-2 1,3-3-1,10-12 0,0 0 1</inkml:trace>
  <inkml:trace contextRef="#ctx0" brushRef="#br0" timeOffset="21792">7104 5771 21448,'54'-7'190,"-11"3"-61,-42 8 144,-1-1-77,-2 1 27,-2 0-60,-3 0-3393,-5 1 3314,-3 0-31,-16 1 43,6-3-18,-11 0 12,11-3 10,2 0-16,3-3 34,2-2 5,5-2 0,2-1 96,2-9 3192,4 0-3350,2-18-33,6 10-180,2-9 185,5 8 1,4 1-1,2 2 1,3 1 28,12-3-40,-7 8 0,8-3-5,-9 11 0,12 0 0,-7 3-23,11 2 1,-11 3 5,3 4-12,2 3 12,1 5-16,0 2 4,-1 4-706,-3 4 690,-4 2 17,-6 5-12,-6 3-5,-7 3-437,-22 23 432,-6-10-466,1-13 0,-3-2 457,0-5 0,-2-2-17,-3 2 0,-2 0-956,-3 1 1,-1 1 961,-2 0 0,-1-1 16,0 1 1,-1 0 13,1-2 1,0 0 19,1-2 0,2-2 14,2-2 1,0-1 5,-22 11 125,9-9-92,10-7 12,9-5 420,5-5-415,10-2 730,3-3-814,6 0 2653,2 0-2624,6 0 551,1 0-557,8-1 10,3 0-21,6-1-6,6 0-12,6 0-22,6 0-131,6-2 0,3 1-1384,-17 0 0,0 1 1434,21-2 0,0-1-210,8-1-273,-31 2 1,0 1-53,31-5-297,-3 0-1323,-3-1-21,-3-2-1580,-6-2 3415,2-2 0,-25 6 0,-2 0 0</inkml:trace>
  <inkml:trace contextRef="#ctx0" brushRef="#br0" timeOffset="22192">7627 5286 12323,'-40'-16'357,"-1"-1"0,1 1 0,-18-6 0,4 6-172,21 14 0,1 3-37,-3 2 1,-2 2 38,-22 8 1,-1 3-314,12-2 1,0 3 158,6-2 1,-3 2-1,2 0-156,-4 5 1,2 1 164,-1 1 0,0 1 2,1 1 1,0 2 0,2 0 0,1 1-6,1 2 0,1 1-5,3 0 0,1 2-15,2 0 1,2 2-288,3 1 1,1 1 272,3 0 1,3 2-3,2-1 0,2 2 0,3 0 0,3 0-6,2 1 0,2-1-31,2-1 1,3 0 33,2-2 0,2-1 14,2-1 0,3-2 8,2-2 1,3-1 119,2-1 0,3-2-103,3-1 0,2-2 3,1-1 0,3-2 128,2-1 1,2-2-149,2-1 1,2-2 2,2-2 0,1-2-14,3-1 1,0-2-1,4-2 0,0-2-6,2-1 1,1-2-109,3 0 0,0-1 123,-1-2 0,4-2 30,-3 0 0,3-2 1,-2 0-4,8-3 1,0 0-290,-8 0 1,2-1 0,-3 0 322,3-4 0,-2-1-6,-1-1 1,0-1-368,-2-1 1,0-3 386,-4 0 1,-1-1-189,-2-2 1,-2 0 195,-4-1 1,-2-1-24,-3-1 0,-3-1 15,-3 0 0,-3-1-17,-2-1 1,-4-2 378,-2 0 0,-3-2-410,-3 1 1,-2-3 5,-4-16 1,-3-1-40,-1 12 0,-2 1-6,-3-13 0,-1 1-2,-2 16 0,0 3 2,-1 0 0,-2 1 566,1 2 1,-3 0-615,-7-5 1,-2 1-56,-17-12 589,15 19 1,-1 3-792,-15 1-235,-2 6-1692,14 11 1,-2 1 2192,-21 1 1,8 1 0,23 3-1</inkml:trace>
  <inkml:trace contextRef="#ctx0" brushRef="#br0" timeOffset="22709">9963 4314 25157,'-9'-3'1068,"3"1"-744,6 2 2158,0 0-1999,-22-4-370,24 12-806,-12 2 1090,34 15-1487,4 5 785,5 3-1231,4 5 922,3 2-101,4 3 417,-22-20 0,1 0 349,1 0 0,1 0-455,0 1 0,1 2 325,14 12 0,1 1-23,-10-9 0,1 0-1031,12 11 0,-1-1 868,-11-10 0,-2-2-96,2 1 1,-1 1-1347,0-2 0,0 1 552,0 0 1,-1-1-1303,0 0 0,0 0 2200,4 2 1,-3-1 0,2 2-1,-1-2 1</inkml:trace>
  <inkml:trace contextRef="#ctx0" brushRef="#br0" timeOffset="23352">10881 5541 18246,'-6'2'2067,"1"-1"286,5-1-2292,-25-61 35,34 35-74,-16-9 0,4 2-500,32 17 494,-4 7 1,15 0-17,-9 4 11,11 1 1,-13 5-7,1 3-10,-1 2 5,0 4-6,0 1-5,-1 3-34,25 16 17,-21-9-493,15 13 476,-29-15 247,-4 1-208,-5 0 6,-5 0 11,-4 0 261,-6 0-255,-6 0 16,-5-1 6,-6-1-2870,-3-2 2881,-4-1-1814,-18 2 1837,8-6-315,-10 0 376,15-7-3,6-2 65,2-1 33,7-3 2314,3 0-2307,6 0 2565,3-2-2650,5 2 657,2 1-769,1 0 1,6 1-29,1 0-6,9 1-10,4 0 22,4 3-17,6 0-589,4 2 611,2 2-22,3-1 6,1 1-6,3 0-12,0 2 7,1-1-6,-1 2-57,8 6 35,-18-2-6,-1 4-6,-23-3 11,-10 2-50,-10 0-39,-9 2-736,-12 1 652,-7-1-68,-7-1-106,-2-2-263,13-8 0,-1 0-409,-17 1 294,19-5 0,1-1-2372,-7-3-5069,6-2 7458,8 0 0,12 0 0,7-1 0</inkml:trace>
  <inkml:trace contextRef="#ctx0" brushRef="#br0" timeOffset="23753">10858 5149 18150,'-55'3'408,"0"-1"1,3 1 0,5 4-123,-5 15-40,-4 5-966,26-10 0,0 2 809,0 1 1,0 1-23,0 2 1,0 2-12,0 2 0,1 0-14,1 3 0,1 0-436,0 3 0,2 0 422,2 2 0,1 1-23,3 1 1,1 1-3,2 1 0,3 0-9,2-1 1,3 1-649,5 15 1,5-1 642,2-14 0,5 0-1,3 10 1,6-4-23,3-16 0,2-4 23,4-1 0,1-2 8,3-3 0,4-2-7,13-2 1,7-2 0,-2-1-451,-2-1 1,2-2 449,2 0 1,5 0 0,-5-2 85,-7-4 1,-2-2-86,1 1 1,0 0 5,1-1 1,-1-1 356,2 0 1,-1-1-333,1-2 1,0-1-4,-1 0 1,2-4 28,-6-1 1,2-3 0,-3-1-13,6-2 1,-2-2-614,12-6 0,-4-4 624,-21 6 1,-4-1-6,-3-1 0,-2-2 604,-3 0 0,-2-2-602,-3 0 1,-1-2-20,-3-1 1,-2-1 23,-2-1 0,-3-1-49,-1-1 0,-2-1 5,-2-1 1,-2 0 567,-1 1 1,-3-2-546,-6-13 0,-3 1-23,1 12 1,-1 1-9,-6-9 0,-3 2-3,3 16 1,0 2-61,-2 2 1,-2 1 34,0 2 0,-5 2-84,-17-3 1,-3 4-174,9 5 0,-1 2 39,-16-1 0,-1 3-228,13 5 1,0 3-700,-1 1 0,-1 2 839,-8 2 0,3 0 0,-4 3 0,2 1 0</inkml:trace>
  <inkml:trace contextRef="#ctx0" brushRef="#br0" timeOffset="24410">6477 6708 22242,'-41'26'409,"1"0"0,-1 0 0,3-2 1,1 0-1,4-1-362,5 0 0,3-1 70,-2 1 1,0 2-37,0 0 0,0 2-357,0 0 0,0 0 304,0 1 1,1 0-11,0 0 0,1 0 78,-1 1 0,1 0-152,1-1 0,-1-1 15,1 2 1,0-1 16,-1-1 0,1 0-32,0 0 1,0 0 39,1-1 0,-1 0 5,2-1 0,0 0-6,0-1 0,0 0-52,-18 21 89,3-3 157,5-5-2613,-2 9-2986,15-15 5464,1 7 1,14-26-1,2-2 1</inkml:trace>
  <inkml:trace contextRef="#ctx0" brushRef="#br0" timeOffset="25442">4233 7943 28342,'0'-10'1119,"0"1"-1056,0 9 936,0-65-955,0 41 109,0-16 0,0 3-140,1 25 1868,-1 2-1881,-1 14 0,1 4 0,-2 12 0,1 5 0,-2 7 0,-2 7 0,-1 6-138,-2-9 1,0 1 101,-6 21-80,3-18 1,0 0-106,-7 17-77,0 1 65,-2-2-31,1-3-34,2-4-89,3-7 308,4-8-80,3-7 156,5-2-94,2-12 264,16-8-540,0-12 592,15-12 49,-3-4 962,4-5-1188,3-2 65,1-1-208,0 1 250,-2 2 54,-3 2-656,-3 4-90,-4 4-99,-6 4 340,-4 3-19,-3 6 243,-6 2 22,-1 4-379,-3 5 744,-1 15-645,0 0-166,-2 12 40,-1-4 12,-10 20 80,1-9-644,-5 15 993,4-15-1988,1 2 1798,2 0-944,1 17 923,5-15-303,5-11 1,3-2 127,5-1 312,8 2-544,1-21-106,3-5-915,16-9 538,-6-6-106,13-11-611,-7-9 0,0-4 1294,-13 11 1,0-2-420,15-15 1,-2-1 750,-16 13 0,-3 1 136,0-2 1,0-1 107,-2-2 1,0 0 38,0-2 0,-2 0 53,0 0 0,-2-1-114,0-1 1,-1 0 244,-2 1 0,0 0 25,-2 1 0,0 0 3,-3 1 1,0 0 279,0-29-69,-6 4-22,-6 20 0,-3 0-55,-10-16-631,4 21 1,-3 1 625,-16-6-28,-7 6-7,-5 5-46,-5 4-44,-5 7-29,-2 5-22,-2 5-31,16 9 1,0 3-121,10 0 0,1 1-14,-12 6 0,0 4-14,13-1 0,0 3-4,0 4 0,-3 4 1,1 2-16,-6 7 0,-1 2 1,1 1-258,-1 1 1,-1 1 0,1 1 236,0 4 0,0 0 0,3-1-303,8-8 1,3-2 0,1 1 288,1 1 1,0 0 0,1 1-149,0 0 1,2 1 0,1 0 138,2-2 0,1 0 1,2 2 92,0 10 1,1 3-1,3-3-93,0 4 1,4-1-167,3 12 0,7-4 160,6-26 1,7-3-14,18 3 0,6-4 295,-6-9 0,4-4-276,15 2 1,2-4-1,-6-10 0,0-4 183,3-2 0,1-2-177,2-2 0,1-2-176,1-2 1,0-2 178,0-2 0,1-2-3,-1-2 0,0-2-3,1 0 0,-1-2 8,0-2 1,0-1-224,0-1 1,0 0 237,-1-2 0,-1-1 57,-1-1 1,1-2-22,-6 2 0,1-3 0,-2-1 13,-1-1 1,-2-2-1,0 0-26,-1 1 0,0-1 0,-3-1-2,-6 3 0,-2-1 0,-4 1 9,-3-2 1,-4 0 2,-2 0 0,-2 0-11,-3 0 0,-3 1 278,-2 0 0,-2 0-208,-2-29-11,-10 3 0,-7 6-6,-10 5 1406,-10 6-1417,-7 6-75,5 16 0,-3 2 13,7 5 0,0 2-5,-11-2 0,-2 3-12,13 6 1,0 1 1214,-30-1-1298,2 3-1089,5 4 792,5 2-1893,-8 13-2635,20 0 4903,-8 12 0,31-16 0,3 0 0</inkml:trace>
  <inkml:trace contextRef="#ctx0" brushRef="#br0" timeOffset="25986">7235 6998 30423,'-30'-37'-1257,"0"1"1,1 1 0,9 16 300,20 27 2333,2 5-1359,5 20-130,1-2-19,5 16 97,-5-16 0,1 0-2294,3 17 2420,-4-14 0,0 0 24,0 14-381,-1 1 168,-2 0 311,-1-1-144,-1-1 40,0-2-23,0-4 440,-1-1-527,1-3-430,0-3 248,0-1 1348,1-3-5103,10 16 3864,-3-16 0,2 2 0,-6-22 0</inkml:trace>
  <inkml:trace contextRef="#ctx0" brushRef="#br0" timeOffset="26759">7611 8223 18044,'0'-3'2773,"0"0"-90,0 3-2537,-21-43-113,13 31-21,-18-31-7,16 42-5,-5 2 11,-3 2 1,-5 2 10,-2 3-3403,-4 1 3387,-2 0-58,0 1 97,-10 2-17,14-4-6,-6 1 6,19-5-22,2-1 0,5 0 5,2 0-11,2-1 0,1 1 11,1 1 3361,0-1-3361,0 5 89,0-2-89,1 3 0,0-3 23,0 1-17,0 0-6,0 3 17,2-2 5,0 3 1,1 1 5,1 0-16,-1 3-12,1 1 11,0 1 29,0 10-7,0 3-32,0 1 4,-1-1 7,1-3-18,-1-7 12,1 5 22,-1-9-27,0-4-1,-1 0 6,1-7 50,-1-1 6,-1-2 173,1-1 129,-1-1 169,0 0-421,1-2-33,0-1-45,1-2-23,1 0 6,2-1 6,1 0-6,7 0-34,5 0 6,2 2 0,13 1-22,-9 3 16,9 2-11,-6 1 12,1 3-3387,2 1 3386,1 2-2046,1 0 2046,-1 2-520,24 15 476,-24-8-277,14 13 210,-31-12 1864,-7 16-2106,-21 6 135,-4 1 1508,-21-1-1559,3-13-22,-6-1-39,-2-1-123,-2-2-286,13-9 0,-3-1-2549,-8-2 1,-2 0 3293,6-3 0,2-1 0,-25 2 0,42-10 0</inkml:trace>
  <inkml:trace contextRef="#ctx0" brushRef="#br0" timeOffset="27160">7498 7962 15312,'0'-5'4010,"0"2"-3007,0 3-924,-74-9 19,42 20 0,-2 2-51,-21-7 1,-2 3-1342,14 14 1,4 5 1335,8-6 0,0 1-6,-1 2 1,0 2-694,1 1 1,-1 2 678,1 1 1,1 1-18,0 3 1,2 0-47,1 1 1,1 1 29,2 2 0,1 0 13,2 0 1,3 1-12,1 0 1,2 0 34,2 0 1,3 0-36,2-2 1,2 0 5,2-2 1,2 0 434,4-3 0,2-2-409,11 28 483,13-9-478,8-7-321,10-8 298,9-7 6,-23-17 1,0-2-1,4-1 0,1-3 3,3-1 0,0-2 0,4 0 0,-1-2-3,2-1 0,3-1-89,-3-2 0,3 0 1,-2-1 82,8-2 1,0-1-234,-8 1 1,3-1-1,-4-1 245,3-2 0,-3-1 13,0-2 1,-1-1 61,-3 0 1,0-3 27,9-10 1,-3-2-54,-13 6 0,-2-1-6,7-7 1,-5-2 34,2-18-29,-7-4-37,-18 26 1,-2-1-14,-1-1 0,-2-1 2,-2 0 1,-2-1-6,-1 0 0,-2-2 5,-8-13 1,-3-1-9,2 13 1,-2 0-111,-7-11 0,-3 3 102,3 15 0,-2 3-1,-1 1 1,-3 2-6,0 1 1,-1 3-4,-1 1 1,-3 2-7,-12-2 1,-4 2-34,-1 5 1,-2 2-18,1 1 0,0 1-33,2 4 0,3 2-230,-14 4-291,5 1 548,5 4-3634,7 2 3654,2 2 0,19-5 1,3 0-1</inkml:trace>
  <inkml:trace contextRef="#ctx0" brushRef="#br0" timeOffset="27777">8006 6663 23881,'-28'-24'-62,"0"-1"1,-15-11 72,50 45 17,4 3-11,4 2 11,3 2 33,5 3-27,4 2-1556,4 3 1555,3 1-10,3 4-1,3 0-11,5 1 0,2 2-11,4 1 3,-24-16 0,0 0 2,2 1 1,0 0-6,0-1 0,2 2 8,13 7 1,2 0-6,-12-6 0,1 0-3,11 6 0,1-1 8,0 0 0,-2-2-2,-10-5 0,0 0-899,10 5 1,-1 0 903,-15-7 0,-1-1 11,28 14 1,-5 0 21,-17-10 1,-1-1-310,15 10 329,-13-7 1,-1-1 47,10 7-84,-4-3 11,-11-6 6,-15-8-20,-2-4 47,-4-1 888,-2-2-809,-2-1 73,-2-1 3881,0-1-4105,-6-3 449,2 1-572,-5-4-33,2 3-225,0-1-291,1 2-639,0 0-1927,0 0 3238,-1 1 0,3 0 0,-1 0 0</inkml:trace>
  <inkml:trace contextRef="#ctx0" brushRef="#br0" timeOffset="28452">10050 8004 16992,'0'-4'5394,"-1"2"-4767,1 2 163,-50 45-684,18 1-1343,0-11 0,0 3 1248,15-7 0,3-2 0,-5 19-403,1 1 420,4 1-688,6-1 660,3-1 6,8-3-12,5-3 18,6-2 16,8-4 5,6-3-10,6-3 21,5-3-27,5-5 11,3-3 6,3-5-6,0-4 17,0-3 11,-1-3-1133,-4-3 1156,-4-1 33,-7-2 1324,-6-4-1268,-7-1 40,-5-4-1,-5-1-44,-5-4 902,-3-10-1020,-7 4 0,-3-6 749,-8 7-772,-3 2-16,-4 1 1759,-5 2-1742,-4 3-12,-3 4 11,-3 4-16,-4 2-449,0 5 449,-2 3-18,1 5 1,0 5-1573,3 4 1573,3 2-1,4 4-21,4 0-29,5 3-50,4-1-73,4 0-73,5-1-117,4-1-84,4-3-112,6-1-202,5-3-292,9-2-581,7-3-1547,8-3 2575,10-4 1,-19-4-1,0 0 1</inkml:trace>
  <inkml:trace contextRef="#ctx0" brushRef="#br0" timeOffset="28863">10563 7736 17051,'-52'-18'543,"-1"0"0,3 3 1,3 4-357,14 7 1,2 4-172,-3 2 1,-1 2 128,-2 1 1,0 2-29,-2 3 1,-1 1-15,-2 3 1,0 1-17,-1 2 0,0 2-12,-1 2 1,0 1-180,0 1 1,0 2 151,1 1 0,1 1-479,0 1 1,2 1 447,1 1 0,2 1-1,2 1 1,1 2-10,6-1 1,0 3 0,3-2-3,-4 8 1,3 0-574,-6 13 1,3 0 564,13-14 0,4-2 0,2-1 1,2 1-50,5 14 1,3-1 59,4-14 1,4 0 2,3 8 0,6-2-535,3-16 1,4-4 537,3-1 0,4-3 2,4 0 1,3-4 238,2 0 1,6-4-247,-1-4 1,7-1 0,2-1 0,-4-1 27,-5 0 1,-2-1 0,3 0-34,7-1 0,4 0 0,0 0 1,-6-2 0,11-2 1,-4-2 2,3-1 1,-1 0-383,0-3 1,0 0 392,1-2 1,-1 0-3,-2-2 0,0 0-1,-3-1 1,0-1 14,-3-1 0,-2-1 11,-3-1 0,-2 0 11,-4-2 0,-1 0 23,-4 0 0,-3-2-4,-3 0 1,-2-2 70,2-10 0,-4-2-85,-8 7 1,-3-1-20,1-8 1,-4-2 5,-6-18 186,-11-4-214,-8-1-15,3 29 1,-4 0 3,0 0 0,-5 0 63,-13-12 0,-4 1-61,6 11 1,-1 1-4,-12-9 1,-3 3-9,10 13 0,0 3-118,-3 1 1,0 1 103,-1 2 1,-1 2-24,0 2 1,-1 1 617,2 2 0,-1 1-699,1 3 1,0 1-93,2 1 1,0 2-178,3 0 1,-2 2-3493,-10 4 1,2 2-5081,-16 1 9017,25 0 1,3-1 0,13-1 0,9-2 0</inkml:trace>
  <inkml:trace contextRef="#ctx0" brushRef="#br0" timeOffset="29485">11028 6423 2543,'4'-10'7304,"-1"3"-3400,-3 7-2773,21-61-190,-14 42-574,5-15 0,-2 5 182,-10 23 1252,0 3-1359,0 2 508,-3 10-676,-7 11-100,-3 6 10,-6 11 40,-1 3 0,0 3-1045,6-14 1,0 1 853,-9 19 1,-1 3 13,4-2 1,0-3-40,5-8 1,-1 0-855,-4 14 1,1-1 847,5-14 1,2-2-6,-1 1 1,1-1-129,0-1 1,0 0 133,1-2 0,0 1 19,-5 10 1,1 1 5,4-12 0,0-1 11,-3 8 0,-1 1 70,2-6 1,0-2 2,-7 16-42,8-19 0,-1-1 1604,-5 5-1489,-6 11-151,7-13 1616,-4 6-1555,5-10-55,5-9-29,0 2 0,5-12 3118,2-2-3113,2-2 813,0-3-829,2 1-8721,0-3 8721,3 0 0,-2 0 0,3 0 0</inkml:trace>
  <inkml:trace contextRef="#ctx0" brushRef="#br0" timeOffset="30253">11436 6332 8937,'-7'-3'4901,"2"0"-3456,5 3 5377,0 0-6771,-31-18-56,24 14-12,-24-14 62,34 19 39,2 1 5,5 2 29,5 2 16,4 2 6,6 1 174,23 7-146,-5-2-1737,-13-4 0,1 1 1748,20 6-11,5 2-790,-25-8 1,0 0 697,2 0 0,1 0-488,2 1 1,1 0 453,0 0 0,3 1-16,-2 0 0,3 0 1,0 1-11,4 0 1,0 1 0,3 1 1,10 3 1,4 2 0,-4-2-519,-9-2 1,-2-1 0,-1 0 502,-2-1 1,-1 0 0,-2 0 4,2 2 1,-2-1 595,-1-1 0,-1 0-579,-3 0 1,1 0 30,9 5 0,-1-1-60,-13-4 0,0-1 43,7 4 0,-3 0 23,5 4 772,-4-1-784,-8-3-22,-5-1 0,-5-4 6,-5-2 2433,-2-1-2428,-6-6 623,-1 1-426,-4-4 2095,-1-1-2819,4-1-9343,12-7 9175,-5 2 0,5-3 0,-12 7 0</inkml:trace>
  <inkml:trace contextRef="#ctx0" brushRef="#br0" timeOffset="30793">13261 7227 20309,'28'-38'99,"0"-1"0,-3 3 0,1 10 1060,7 22-1081,0 2 6,0 4-11,-1 3-17,-1 6 0,-1 5-5,-1 6-1,0 5 6,0 5 1,0 4-136,1 4 107,-1 3-11,0 1-6,-1 2-466,-3-1 461,-2 2-12,-2-3-5,-4 1-17,-3-2 647,-4-1-664,-4-2-118,-6 14 28,-6-16-61,-5 10-78,-5-21-45,-4-3-140,-2-4-163,-2-2-223,-1-4-332,-1-4-425,-1-3-902,0-3-1349,-1-2-3658,3-3 7603,5 0 1,10 0-1,4 0 1</inkml:trace>
  <inkml:trace contextRef="#ctx0" brushRef="#br0" timeOffset="30976">13203 7655 18214,'38'-23'-37,"1"1"1,0-1 0,15-9 0,-3 7-121,8 12 22,-29 7 1,2 0-325,17-3 0,1 1-143,-11 1 1,0 0 133,13-2 0,0 0-269,-15 2 1,-2 0-628,1 1 0,0-1-381,-2-1 1,1 0 1493,2-1 0,-1 1 1,2-2-1,-3 0 0</inkml:trace>
  <inkml:trace contextRef="#ctx0" brushRef="#br0" timeOffset="31361">14214 6852 8551,'-57'-18'860,"-1"1"0,1 0 1,10 3-1,3 1 1,0 2-500,-15-1 0,3 3-698,14 4 0,1 2 626,-3 0 0,0 1-21,-1 0 1,-1 1-11,-1 2 0,0 1-26,-1 2 0,0 0-30,0 2 0,-3 2 48,5 3 1,-3 3 0,2-1-94,-7 4 0,0 2-58,7-1 0,-1 1 0,4 0 21,-3 6 1,5 1-29,-1 2 0,3 2-30,2 0 0,2 2-20,3 1 0,2 2-17,4 0 0,2 2-8,4 0 0,2 1-9,4 1 0,4 1-2,2-1 0,4 1 2,2 0 0,3 1 3,3-1 1,4 0 2,3 0 0,2-1-9,4 0 1,3-1 2,3-1 1,3-2-1,3 0 1,1-2-7,3-1 1,2-2-398,3-1 1,1-3 399,2-1 1,3-2-9,2-1 0,1-3-201,3 0 0,1-2 215,2-2 0,2-1-77,2-1 1,0-2 84,3-1 1,1-2-9,2-2 0,0 0-194,-19-4 1,-1 0 0,1 0 187,1-1 1,-1 0 0,1-1-3,0-1 1,0-1 0,0-1-1,0 1 1,0-1 0,0-1 1,-2-1 1,1-2 0,-1 0 104,20-3 0,-2-2-88,-2-2 1,-2-1 16,-3 0 0,0-2 32,-11-1 0,1-2 0,-3-1-4,4-3 1,-3-1-90,10-10 1,-6-1 113,-19 7 1,-3-1-15,-3-1 1,-2-1 282,-2-2 0,-2-1-322,-1-1 0,-3 0-17,-1-2 1,-2 0-12,-1-1 0,-2 1 0,-1-2 1,-2 1 4,-2 0 1,-2 0 2,-3 1 1,-2 1-3,-3 1 0,-4 1-3,-2 1 0,-4 2-3,-3 1 0,-2 3-11,-4 0 0,-3 3 0,-4 1 0,-2 3-8,-4 1 0,-3 3 52,-3 2 0,-3 2-106,-2 2 1,-4 2-132,2 4 1,-5 1 0,3 2-42,12 0 1,2 2 0,-2 0-240,-11 1 1,-3 0 0,1 2-2805,8 3 0,2 1 0,3 1 2597,-1-1 1,2 0 0,-1 2 0,8-1 0,17-4-1</inkml:trace>
  <inkml:trace contextRef="#ctx0" brushRef="#br0" timeOffset="32566">14990 7968 21605,'-53'-32'33,"11"6"600,48 32-566,2 0 317,13 15-289,-3-4-16,9 9-444,-3-2 421,2 2 0,4 5 0,-5-5 0,1 1-524,15 19 499,-12-14 0,-1 0-12,-6-6 1,-2-1-6,1 3 0,1 0-6,-2 0 1,1 1-842,-1 0 1,0 1 840,-1 0 1,-1 1-7,-1-2 1,-1 2-173,2 12 0,-4 3 153,-4 13 0,-5 0 17,0-9 0,-4-1-1016,-5 7 1,-5-5 1009,-14 4-1329,-5-2 1335,-4-2 277,-3-1-294,6-17 1,-1-1 13,7-8 0,-2 0 6,-7 5 0,-2-1 2,-16 8 6,-3-4-5,-1-2-6,-2-5 22,1-5-16,-2-5 11,2-5 5,-1-5-5,2-4 2,17-6 1,-1-1-3,-19-5-227,20 1 1,1-2 215,-14-8 5,0-4 1142,1-1-1136,15 5 0,1-1 11,-16-10-20,19 11 1,1-1 13,-6-6 6,4 1 1678,5 1-1678,4 1 606,-2-8-623,9 7 6,-2-5 1166,10 8-1161,1 0 970,1-1-975,2-1-12,1-1 796,1-2-801,1-1 5,1 0-208,1-2 220,2 2 106,0-1-106,-1 3 16,0-10-402,-2 11 386,0-5 39,-1 5-28,-1 9 573,-2-7-579,2 11 6,-3-1 11,3 4 393,-1 2-409,2-1-12,0 1 0,0-1 51,0-7-57,2 5 6,1-5-5,1 8-12,0 1 6,-1 1 6,-1 2-23,0 2-61,-2 0 83,-9 14-5,1-2 0,-9 12 6,0-5 11,-12 10-17,7-5 11,-7 5 0,10-9 0,2-2 6,-5 3-11,6-7 5,-4 2 6,1-5-17,5-2 22,-4-1 1,5-3 21,0-1 7,-1 0-3376,-8 0 3359,4-2 72,-11 0 51,9-2 67,-5-8-196,11 0 6,4-7 0,6-9-18,2 3 3382,1-10-3392,5 7 5,10-11 22,1 8-519,10-8 508,-1 13-5,4 1-6,2 1 23,22-5-23,-10 6-809,-12 8 1,0 1 814,16-3-2699,3 1 2682,3 2 0,-1 3-761,-1 1 772,-3 4 6,-3 0-12,-4 2-364,6 7 336,-15 0 859,3 7-981,-9 8-85,-9-2-297,3 8-627,-8-5-1921,-2 2-6195,0-2 9270,-2-3 0,-4-8 0,0-6 0</inkml:trace>
  <inkml:trace contextRef="#ctx0" brushRef="#br0" timeOffset="34458">9245 7384 8500,'-4'-4'4605,"1"1"2038,3 3-5490,-60-34-666,43 25-297,-17-10 1,7 4 72,25 14 332,2 1-327,3 10-156,0-4 0,5 10 6,-2-5 0,2 3 5,2 1 11,1 3-5,3 0 17,2 2-1,1 1-10,3 0-3382,4 0 3382,2 0-1,5 0-1212,3-2 1179,6 1-18,5-2 48,4-3 1,3 0-901,-18-5 0,0 0 808,20 4 1,0 1 28,3 0 364,-4 0-409,-7 2 683,-6-2-684,-7 3 1,-8-1 10,-6 1-10,-4 1 16,-5-1-11,-3 1 28,-2-2-12,-2 0-21,-1-2 2084,-1-1-2079,0-2 2595,-1-3-2595,1-2 453,0-1-453,-1-3 23,0 0 307,0-3-839,0-5-1043,0 0 1524,-2-9 0,1 8 0,-1 0 0</inkml:trace>
  <inkml:trace contextRef="#ctx0" brushRef="#br0" timeOffset="35346">7361 5161 17160,'-8'-59'1490,"-1"0"1,1 4 0,2 10-1570,3 18 270,2 2 75,-1 1-13,1 2-24,1 1-24,0 3-392,3 1 288,0 3 80,3 3-38,0 3-43,0 2 21,1 2-25,0 3-12,2 2-7,0 4-12,1 5-2,-1 6 1,0 5 6,-3 6-2,-2 6-692,-3 6 696,-3 4-1390,-4 4 1370,-4 3 11,-4 1-6,-1 1-20,-1-2-10,6-17 0,1 0 2,-2 14 2,-1 7-2,10-24 9,2-6 29,6-5 186,14 0-118,1-8-9,13-1-6,-3-7-33,7-5-9,5-3-303,5-5 270,4-4 22,4-2-21,1-2-106,2-2-443,0-1 99,0-1-466,-2 0 360,-14 6 1,-2 1-1,-3 1 1,14-6-1</inkml:trace>
  <inkml:trace contextRef="#ctx0" brushRef="#br0" timeOffset="36136">10268 5165 19165,'-22'-38'323,"1"0"0,0 1 0,7 13-245,13 23 1138,0 1-1104,1 10 397,0 2-347,4 22-89,-1-8-459,5 12 436,-1-8 12,4-1 326,1 1-315,4-2-1,2 0-10,4-4 16,5-1 6,1-5 23,5-2 173,19-3-1264,-10-5 1168,12-2 7,-17-7-7,-2-3-16,-2-5-76,11-15 105,1-15-124,-16 11 0,-1-2-407,-6 3 1,-2 0 366,-1-1 1,-2 0 22,5-13-2194,-3-3 2166,-1 2-6,-3-1 304,-1 5-314,-1 2-19,-2 5 18,-1 5 6,-1 3 950,-1 5-972,-1 3 3034,0 4-3107,1 3 677,2 3-846,1 2-322,10 4-137,-5 4-341,8 5-640,-9 3-1796,-2 6 3483,-1 4 0,-6-9 0,-1-1 0</inkml:trace>
  <inkml:trace contextRef="#ctx0" brushRef="#br0" timeOffset="37344">5225 7581 30133,'0'-6'2412,"0"1"-2714,0 5 708,-5-20-1363,1 26 2032,-5-10-1307,-1 33 464,-1 7-493,-3 3 391,3-7 1,0 1-908,-6 18 728,6-17 0,1 0 691,-2 13-1479,3-3 989,4-4-739,5 10-86,6-16-65,15 12-232,0-25-84,10 2 182,-4-13 289,2-3 159,3-4 354,4-2-1210,2-4 1760,3-2 243,1-5-108,2-2 156,0-1-263,0-1 772,0-1-1503,-2 0-2217,3 0-1269,-1 0 3698,5-3 0,-22 9 0,-2 0 1</inkml:trace>
  <inkml:trace contextRef="#ctx0" brushRef="#br0" timeOffset="37993">6871 8028 15363,'-4'-7'3746,"1"2"-1930,3 5-647,-31-75-1456,20 48 476,-7-16 0,1 3 171,11 24 38,2 4-125,0 4 193,2 3-320,0 2-118,2 2 88,0 6 219,2 3-115,1 8-49,6 15-47,0-5-82,3 12 35,-1-10-69,1 0-96,1-2-190,3-3 132,3-1-3,3-3 148,18 2-54,-5-9 87,14 0 37,-9-9 78,2-3 1,1-4-19,-12-3 1,0-2-4,16-8-72,-18 5 0,1-3 33,-2-3 1,-2 0-32,13-12-25,-13 9 1,-2-1-6,5-10 4,-3-2 9,-3 1-611,-4-1 606,-2 2-17,-5 2 11,-1 4-45,-2 3 17,-2 4-129,1 0-73,-4 8-106,2 1 269,-2 7-622,3 2-403,2 0-947,4 3-4026,2 2-2773,1 1 8810,-2 2 0,-6-3 0,-3-2 0</inkml:trace>
  <inkml:trace contextRef="#ctx0" brushRef="#br0" timeOffset="38786">9823 7339 15468,'-16'1'292,"3"0"111,13 0 5461,0-1-5617,-3 1 10,2-1-16,-2 0-11,1-1-29,-2 1-16,1-2-22,-2 0-18,1 0-16,-2 0-11,-1 0 22,0 0-6,-2 0-11,-1 1 6,-1 0-23,0 1-5,0 0 95,-5 0-39,0 1-135,3 2-5,3 1-11,6 2 11,2 1-6,1 3 0,6 19-11,2-8 17,7 14 5,9 0-11,-3-8-11,9 9 0,-7-9 6,1 0-203,-2 1 197,-2-2 11,-4 1-5,-3-3 5,-4 0 73,-9 18-28,-4-16 17,-9 13-11,-4-21 11,-5-1-23,-3-1-11,-5-3 45,-21 3-1625,10-7 1574,-14 1 63,7-5-16,16-3-29,-3 0-7,20-2 12,5 0-78,4-1-196,4 1-219,3-1 964,11 1-1821,0 2-2190,14-2 3484,2 2 0,-12-1 0,1 0 0</inkml:trace>
  <inkml:trace contextRef="#ctx0" brushRef="#br0" timeOffset="39748">10258 7610 15201,'-14'-47'810,"1"1"0,0-1 0,5 9-372,10 20 1733,0-2-1824,2 9 642,-2 5-782,-1 0 291,0 4-408,-1 1 1146,2 7-1180,-2 3 72,0 18-44,0-2-11,-2 13 0,-1-6-6,-2 2-1054,-1 0 1021,2 1-12,0-2-32,2-2 38,3-1 22,5-4 17,4-3 28,4-3 17,6-2 28,3-5 12,5-3 4,2-4-4,4-4-477,3-3 460,2-5-17,3-5-12,2-4-10,2-4-29,0-2-944,2-3 916,-1-1-5,0-1-12,0-1 6,-1 1-5,-1 1-35,-4 3-10,-2 1-62,-6 3-73,-3 2-145,-4 4 642,-2 2-1275,-3 2-883,-2 3-3290,-2 2 5226,1 2 1,-9 0-1,-1 1 1</inkml:trace>
  <inkml:trace contextRef="#ctx0" brushRef="#br0" timeOffset="40867">12628 6553 21578,'-55'-28'984,"11"5"-586,43 23 812,0 0-1023,-1 0-97,1 0 31,-2 0-42,1 0 155,1 0-184,4 2-46,3 1-15,5 3 27,12 5-50,-4 0-16,11 3-1,-7-2-16,1 2 0,-2 1 72,0 2-5,-2 0 0,-2 3 28,-4 2-17,-1 1 12,-4 2 4,-2 0 5,-4 1 11,-1 1 3,-5-1 9,-1 0-15,-5-2 35,0 0-3,-2-1-1,-1-1 19,0-2-20,-1 0 2,1-1-33,1-2 8,0-2-40,2-1-3,2-3-6,2 0-66,0 0-173,2-1-433,1 1-1171,2 0-7432,2-1 9266,0-1 1,0-5 0,0-1 0</inkml:trace>
  <inkml:trace contextRef="#ctx0" brushRef="#br0" timeOffset="43214">9199 8665 12023,'-8'0'4487,"2"-1"-1479,6 1-1076,0 0-1820,-9-8 0,8 5 11,-8-5 0,10 7 572,-1 1-611,-4 1 6,0 1 0,-6 0-12,-2 3-16,-5 0-29,-4 2 18,-5 0-7,-3 1 7,-4-1-1,-2 1 6,-3 1-11,-2-1 78,-21 3-2406,13-3 2328,16-3 0,0 0 67,-12 1 9,8-1 1,0-1-38,-5 1-44,-14 1 21,38-4-66,9-1-1,2-1-5,5 1 2307,1-1-2234,-10 4 146,-1-1-192,-11 4 7,0-1-40,-3 0 34,-18 2-23,11-3 6,-10 1 0,19-3-11,3-2 0,6 0-73,4-1-163,4 0-369,4 0-3831,3-2 4447,4-1 0,-3 1 0,3 0 0</inkml:trace>
  <inkml:trace contextRef="#ctx0" brushRef="#br0" timeOffset="43599">8593 8434 15849,'0'-3'2839,"0"0"1307,0 3-4079,-4-16 34,-10 27-62,-2-14 56,-20 43-44,8-12-347,-9 13 347,8-10-12,-1 3-3,8-9 1,0 0-15,-9 12-724,-8 10 713,18-18 17,0 5-17,8-9 6,-1 2 22,8-3-5,3-6-12,0 2 1,3-5 10,0-3-5,0 0 68,4 5-57,0-6 332,6 4-315,-1-8-23,4-1-16,5-2-39,4 0-90,7-3-146,6 1-279,7-2-630,4 0-1846,4 0-5843,-4-2 8075,-6 2 0,-19-2 1,-9 2-1</inkml:trace>
  <inkml:trace contextRef="#ctx0" brushRef="#br0" timeOffset="44640">6681 8700 8371,'6'-2'4935,"-1"1"134,-5 1-4581,1 4 10,-2-3-39,0 4-67,-4-4-89,-3 3-79,-4 0 84,-16 4-208,1-1-10,-14 2-820,5-2 786,-5 0 6,-4 1-6,-4 0-17,-3 0 11,-3 0 6,-1-1-1310,-1 1 1305,0-1-7,2 0 7,2 0-1,2-1 6,4 0-204,1-1 232,-14 0-45,17 0-565,-13-1 565,20-1 0,0-2 6,0 1 5,1 0 12,-2-1 267,0 0-273,-1 1 6,-1-2-1,0 1 243,0 0-248,1 0-17,0-1 0,-1 2 51,-14 0-62,13 1-9,7-2 1,2 1 119,-3 1-100,-6-1-5,18-1-6,5 1 603,2-1-614,5 0 0,2-1 388,2 1-427,2-1 1081,1 1-1143,1-1-1223,1 0 311,1 3-533,0 1-2258,3 2-4502,2-1 8289,2-2 0,-3-1 0,-2-1 0</inkml:trace>
  <inkml:trace contextRef="#ctx0" brushRef="#br0" timeOffset="45121">5766 8612 20487,'-47'-22'255,"1"0"1,3 1 0,7 7-94,16 14-44,1 2 347,0 1-127,0 3-74,1 0-34,-1 2 117,-1 2 83,-10 8 24,-9 7-82,-1 1-1229,-2 4 977,9-8-24,-3 3-21,-3 0-15,-1 0-15,-1 0-19,1-2 20,1-2 0,2-1-379,5-2 392,3-4-2931,5-1 3123,5-3-372,5-2-14,3-1-165,4-2 660,1-1-627,2-1 287,2-1-284,0-1 3840,2 0-3717,1 2 8,2 0 240,11 18-46,-4-7 12,9 12-11,-3-8 22,0 3-28,2 0 11,2 2-1167,-1 1 1117,0 0-252,10 13 101,-7-10-163,8 10-448,-6-10 745,19 16 0,-24-24 0,11 10 0</inkml:trace>
  <inkml:trace contextRef="#ctx0" brushRef="#br0" timeOffset="66489">2988 10860 22307,'-3'-53'840,"1"0"0,-1 4 0,0 11-459,2 26 51,-2 5-365,2 4-61,-2 2 5,2 3-22,1 2 11,0 4 11,0 6-17,2 16 1,0-3-34,2 14-775,-1-7 657,0 4-112,-1 2-179,-1 2-325,-1 3-2138,-2 0 895,-2 1 2016,-1-10 0,-2-2 0,1-2 0,-3 11 0</inkml:trace>
  <inkml:trace contextRef="#ctx0" brushRef="#br0" timeOffset="66784">2843 11211 12473,'-11'-45'843,"-1"1"0,1 0 0,-3-10 0,3 4-577,4 14 0,2 4 232,1-13 1327,3 2-1416,0 4 914,4 4-1110,2 5 733,5 3-839,5 5-40,3 2 2031,6 3-2059,4 2 1,4 4 927,4 2-945,2 7 1,2 3-18,13 3-362,-11 0 1,-1 4 339,6 9-44,0 4-58,-1 5-113,-17-5 0,-1 1-71,11 14 140,-17-12 1,-2 0-129,-4 13 45,-9-1 67,-8 2 81,-9-1 59,-24 16 34,0-15 16,9-12 0,-2-2 11,-19 6-523,-3-2 546,-2-4-589,14-9 0,0-1 572,-17 4-14,20-7 0,2-2-14,-7-3-78,7-3 515,5-4-1720,7-6-3500,8-4 4118,5-8 0,5 8 0,2-1 0</inkml:trace>
  <inkml:trace contextRef="#ctx0" brushRef="#br0" timeOffset="67004">4100 10610 22071,'-30'53'34,"-1"-1"0,3 5 0,7-6-80,17-10-54,1 13-113,5-17-224,2 0 588,2-1-1630,1-2-8352,3 9 8505,-4-16 1,0-1 0,-5-20 0</inkml:trace>
  <inkml:trace contextRef="#ctx0" brushRef="#br0" timeOffset="67217">3970 10715 18105,'-19'-52'451,"1"0"1,1 4 0,4 6 1418,8 6-1725,2 3-66,2 3-34,6 2-17,3 3-28,9 3 999,6 3-1033,6 3-117,24-1 136,-9 8-220,15 1-84,-16 7-723,12 12 180,-15-1-399,6 13-643,-21-1 1904,2 23 0,-15-25 0,1 13 0</inkml:trace>
  <inkml:trace contextRef="#ctx0" brushRef="#br0" timeOffset="67381">3962 11014 21822,'40'-44'-730,"1"0"0,8-2 0,-2 9-944,4 14-540,-17 8 0,-1 2-6278,10-4 8704,-6 4 0,-18 6 0,-8 3 0</inkml:trace>
  <inkml:trace contextRef="#ctx0" brushRef="#br0" timeOffset="67718">5230 10382 20705,'-6'-1'3036,"2"1"-1793,4 0-974,-70-4-548,40 6 458,-19 0 1,0 2-46,17 8-33,-9 6-6,11-4-11,4 1 105,1 0-150,4-1-16,2-1-23,5-1 16,3 4-10,6-4 28,12 16-18,3-12-4,11 10-1,-1-11 6,3 1-6,3 1 11,1 1-60,1 2 55,1-1-11,0 1-17,2 1-12,0-1-10,1-1 5,-4 0-23,5 6 29,-15-8 22,0 5 39,-18-4-22,-7-4 22,-22 9-33,0-11-575,-16 5 580,6-8-39,-4 0-45,-2-2-112,-2-1-274,0-2-577,1-2-1888,4-1 2162,-2-4 0,22 3 0,1-3 0</inkml:trace>
  <inkml:trace contextRef="#ctx0" brushRef="#br0" timeOffset="68241">5986 10260 21492,'-9'-39'921,"-1"1"0,-7-23-792,9 60 378,-2 6-356,-4 4 12,-3 9 38,-3 5-935,-2 7 869,-2 6-18,-1 5-38,-2 6-12,0 5-39,1 4-1338,13-26 0,1 0 1299,-1 1 0,2 1 5,-1-1 0,1 1-159,1 0 0,1 0 145,2-2 1,0 2-113,2 11 0,2 1-181,5 18 49,2-23 1,3-1-509,16 6-1727,9-5 1020,10-7-571,8-6-1955,7-5 4005,-20-12 0,-3-1 0,5 0 0,-1-1 0</inkml:trace>
  <inkml:trace contextRef="#ctx0" brushRef="#br0" timeOffset="68773">6779 10518 21233,'-37'-42'358,"-1"1"1,1 0 0,10 7-213,21 17-45,1-3-34,4 7-28,5 2 1365,2 0-1387,5 0-23,5 1-5,3 1 11,5 1-6,3 1 23,3 3 6,3 1-122,2 2 104,1 2-16,1 3 0,0 4-23,0 4-27,0 3-2491,-1 3 2446,-1 3-12,-4 3 509,-4 2-497,-6 1 39,-7 0 51,-7 1-1,-6-1 392,-9-1-364,-20 10 11,-1-10 18,-17 7 27,10-13-17,0-1-989,-12 2 995,13-7-255,-6 0 305,18-9 22,3-3 6,3-1 2707,3-2-2696,4-2 1720,2-5-1770,4 1 495,1-4-523,2 3 19,5-4-52,1 3-6,4-2-6,3 4-10,2 1-7,4 1-5,12 0 6,-5 3-12,11 0-27,5 8 16,-8 0 6,10 7-45,0 6 28,-10-2-12,7 6-44,-11 5 45,-12-6-6,0 8 23,-13-9 16,-4 1-5,-7-1 11,-4 1-3403,-8-1 3397,-5-2 1,-6 0-46,-2-4 1,-2-1-34,-10 3-429,9-5 0,1-2 239,0-4-331,2-3-263,3-2-723,3-5-3540,4-4-4094,6-3 9225,4-1 0,7 6 0,2 1 0</inkml:trace>
  <inkml:trace contextRef="#ctx0" brushRef="#br0" timeOffset="69030">7519 9945 23556,'-3'-3'2409,"1"1"-1435,2 2-968,60 21-2320,-21-2 2314,5-1 0,3 4 5,-6 4 1,-3 2-12,-8-6 1,-1 1-1,10 9 0,-2 0-14,-14-8 1,-2 1-18,-1 0 1,-1 2 89,11 27-282,-9 2-158,-10 1-913,-13-14 1,-6 1 851,-3-6 1,-1-2-1,2-3 1,0-3-1,-10 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9:50:48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27810 1576 14622,'-2'-3'4627,"1"1"499,1 2-4564,-4-37-488,2 28-45,-2-29 14,4 38 115,1 4-62,1 2-9,2 7 84,4 20-227,-2-1 89,0 16 37,-3-5-1895,-3 5 1714,0 4-1474,-3-12 0,1 0 1133,-2 22 22,0-21 1,2-2-1730,-1 15-1084,4-4-5734,3-5 8958,2-10 0,-2-17 0,-1-8 1</inkml:trace>
  <inkml:trace contextRef="#ctx0" brushRef="#br0" timeOffset="442">28069 1372 18685,'-39'-21'418,"1"0"1,-1 1-1,-13-8 1,2 5-86,14 15 0,0 5-1719,-4 0 1,0 2 1531,0 1 0,-1 3 89,-10 4 1,2 6-13,8 3 1,0 4-81,-10 11 0,1 2-85,10-3 1,2 3-145,8-1 1,-1 4 0,5-1 118,1-1 1,3 1-752,-7 13 1,3 1 733,10-13 1,4-1-6,2 0 1,1 1 215,3-1 1,3 0-234,4-2 0,2 0 246,13 28-271,-2-32 0,3-1-3,1-2 1,7-2-300,12 1 1,9-1-1,-2-2 240,1-2 1,1-2-83,3 0 0,5 0 0,-3-4 57,-3-6 0,-3-3 3,3 0 1,-1-2-268,0-1 0,0-1 317,-2 0 1,1-1 33,-3-1 0,1-2 20,-3 0 0,0-1 16,-2-1 1,-1-2 8,-2 0 0,0-2 54,8-3 0,0-4 44,4-8 0,-2-4-73,-7 6 0,-3-1-8,0-6 0,-6-3 19,-12 2 1,-4-1 10,7-18 261,-9 14 1,-2 0-239,-2-15 17,-4-1 1301,-7 2-1295,-7 2-763,-8 4 706,-10 4-8,1 13 0,-3 3-825,-21-11 793,15 14 0,-1 2-29,-20-1-39,-1 5 93,19 8 0,-1 2-831,0 2 0,0 1-1319,1 2 1,1 1 2006,1 2 0,5 2 0,7 0 0,2 2 1</inkml:trace>
  <inkml:trace contextRef="#ctx0" brushRef="#br0" timeOffset="1209">27824 2651 16075,'-8'-49'653,"-1"1"1,1 4-1,1 7-266,3 16-57,1 2-33,1 5 1989,1 1-2067,0 4-63,1 2 752,0 3-863,0 2 409,0 7-437,0 3 1492,1 10-1498,0 3 0,1 9-11,-2 4 6,1 7-842,-3 6 808,-2 3-5,-2 5-15,0-14 0,-1 0 4,-4 21 24,4-23 0,-1-1 4,-3 8-1594,-2-4 1610,0-6 17,-2-4-638,-3-5 644,-2-4-15,-16-1 48,-6-9 22,-12-4-33,14-12-12,4-9 636,16-3-629,2-4-7,3-2 6,2-2 1,4 0 4,3 0 12,2 1 17,2 4 1598,1 2-1587,1 5 808,0 3-841,0 3 32,0 3-94,0 2-1,0 4 12,0 2 12,0 8-7,0 3 6,1 5 1,-1 2-6,2 3 5,1 2-419,1 0 408,2-1 6,2-1 0,4 0-6,15 8 0,-1-11 5,2-7 1,2-1 11,14-3-6,-13-5 0,1-2-850,17-3 862,4-1-1,0-4-5,1-4 11,0-2-11,0-5-6,-3-1 11,-3-1 31,-11 1 1,0 0-15,6-3-31,-12 4 1,-1-1 2,-1-2-22,-10 5-40,1-2-55,-12 8 209,-3 0-691,-2 2 291,-2 1-407,0 1 0,-1 1 0</inkml:trace>
  <inkml:trace contextRef="#ctx0" brushRef="#br0" timeOffset="2109">27627 3758 24607,'-7'-42'46,"1"0"1,4-1 0,10 7-13,31 10-4036,3 1 4019,3 3 16,3 7 486,-12 8-508,10-1-5,-15 8-17,-1 5-1,-2 4 1,-1 6 552,-3 5-552,-4 5 11,-5 5-22,-5 3 5,-6 3 11,-9 1-27,-6 3-348,-12 0 331,-7 2-45,-8 1-173,-6 3 212,21-23 0,-1-1 11,0 0 0,-1 0 20,0-1 0,1 0 3,-25 16-363,3-2 402,4-5-218,2-5 240,8-4 23,4-6 11,8-3 22,5-5 17,7-3 5,4-2 382,2-2-482,12-5 2114,1 0-2120,12-4 0,2-1-5,6 1-6,4-1-698,4 0 676,1 0-29,3 1-33,0 0-33,4-1-51,1 0-2170,3-1 2058,1-1-84,0 0-191,2 0 23,0 0-79,0-1-1670,-2-1 1553,-5-1-118,-5-2 285,-5-1-711,-5-5 1532,-7 0-2215,-4-6-83,-7 0 256,-5-5 567,-4-2 360,-8-20 1090,-5 11 287,-6-16 295,-5 19 309,-5 2 1890,-4 2-1499,-5 3 24,-7 4-135,-4 3-214,-8 5-161,-6 2-378,11 10 0,-1 1-356,9 3 0,0 2-54,-13-1 1,-1 1-37,12 3 1,2 2-29,-2 1 0,0 1-28,-3 1 1,1 2-18,-1 1 0,-1 3-19,0 1 0,-1 1-688,1 2 1,0 2 653,1 2 0,-1 1-17,2 2 1,1 3-18,1 1 1,1 1-9,1 3 1,2 2-7,2 1 1,1 1-4,3 1 1,1 3 25,-5 16 0,4 3-923,10-14 0,3 1 872,-3 14 1,5-1-12,10-17 1,4-1-8,4 0 1,3 0-13,3-2 0,3-1-15,5-1 1,3-1-14,3-2 0,3-2-6,4-2 0,2-2-25,4-1 0,2-3-1,3-2 0,4-2-208,0-2-1,5-2 1,-2 0 146,9 1 1,0-1 24,-6-2 1,2 0-1,-3-1 10,4 0 0,0-2 69,-5-3 0,4 0 0,-4-1 37,8-1 1,-1-2 38,-9-1 1,2-1 0,-4-2 36,1-4 0,-4-2 34,-2 0 0,0-4 864,8-9 0,-1-5-724,-4-4 0,-2-3-149,-1 0 0,-2-2-17,-6-2 1,-5 0-9,-9 9 0,-3 0-268,0-2 0,-1 0 242,-2 0 1,-1 0-6,-2 1 1,-1-2 55,-1-11 0,-2 0 6,-6-18-51,-2 23 1,-4 2 27,-17-5-33,-10 4 609,-9 7-666,-9 6-13,23 14 0,-1 1-23,0 2 1,-4 1-270,-15 1 1,-1 2-261,12 1 0,0 2-1056,-12 1 1,1 2 1632,12 2 0,4 0 0,-3 1 0,3 2 0</inkml:trace>
  <inkml:trace contextRef="#ctx0" brushRef="#br0" timeOffset="2825">27836 4924 20599,'0'-7'2201,"0"2"-1002,0 5-494,-11-60-442,7 39-369,-3-13 1,0 3 318,4 20 90,0 4-152,0-1-33,1 5-34,0 0-62,1 6-22,0 3-3052,0 6 3058,-1 7-12,-2 6-1347,0 7 1364,-1 5-33,-2 5 16,-2 3-16,-2 3-599,-1 3 570,-3 0-5,1 0 6,-2-2 5,0-4 39,-1-5 1,-1-4 10,-14 4-269,5-14 266,1-7 1,-2-3-3,-7-2 11,-13 1 6,15-10 6,0-2 2277,1-3-2272,4-3 17,3-1 1716,4-5-1649,1-8 11,9-4-56,3 1 1142,6-3-1119,2 12 567,1-1-589,-1 7 10,1 2-56,0 2-16,-1 0 0,2 6-12,0 2 17,1 7-28,1 1 12,1 3 10,3 2-5,2 1 0,4 0 6,4 0-6,23 6 0,-4-7-1213,20 2 1202,-9-10 2,-9-6 1,1-1-1222,22 1 1230,-21-3 0,-1-1 0,12-1 0,-19-4 0,0 0 0,14-2 5,9-6-10,-3-11 5,-21 8 11,11-9-202,-28 11 152,-1 2 959,-3-1-1122,-2 2 1139,-3 1-1716,-2 2-794,-2 2-3614,-1 1 5244,-4 2 0,2 1 0,-2 0 0</inkml:trace>
  <inkml:trace contextRef="#ctx0" brushRef="#br0" timeOffset="3426">27503 5962 25511,'3'-48'147,"0"0"1,-1 3 0,6 11-76,24 18-44,-7 5 0,8 1-640,-11 6 623,-2 2 195,-1 1-212,0 3 105,0 3-111,-1 4-4,1 3-7,-1 4-22,-1 3 1,-1 2-18,-1 2-72,-1 15 61,-6-7 52,-3 11-40,-12-9 22,-5 1-3289,-9 1 3306,-6 1-528,-5 1 556,-4-2-1,-2-1 12,-3-4 14,13-13 0,1 0 30,-13 5 18,-8 1 33,22-12 201,-2-4-117,12-4-16,-1 0 158,12-4-198,2-1-11,2-1 3191,1-5-3247,2 2 827,1-3-822,7 0-55,0 3-7,4-1 7,7 2-12,-3 3-17,8 0 1,-4 2-1,2 3-11,4 1 12,0 4-1,2 2-5,0 1-79,19 20 40,-20-9-6,12 14-118,-27-2 96,-7-7-12,-7 11 1,-10-11-12,-8 0 0,-8 0-11,-3-1-173,-25 6 38,11-9-120,6-8 0,-1-2-3529,-5-4 3241,-10-1-303,22-13-1474,3-3-627,4-9-2721,3-5 5780,4-9 0,9 13 0,2 0 0</inkml:trace>
  <inkml:trace contextRef="#ctx0" brushRef="#br0" timeOffset="3814">27729 5651 19168,'-47'-29'403,"1"-1"1,2 3-1,3 7-78,-6 18-17,-5 4-1781,-3 5 1753,-2 5-22,-1 6-144,28-7 1,0 2 45,-11 9 0,-1 4 57,11-5 1,0 2-187,-10 9 0,2 2-94,13-6 1,1 1 81,0 2 1,1 2-6,1 0 0,0 4-6,-6 18 1,1 2-12,9-13 0,2 1-3,-5 14 1,4-1 10,10-16 1,3-3-29,1 1 1,2 0-15,3-2 1,3 1-6,2-2 0,3-1-22,2-1 0,3-1-1,2-2 1,3-2-12,1-1 1,1-2-18,3-2 1,2-2-79,1-1 0,2-1 0,1-2 1,2 0 2,1-2 0,0 0-20,3-1 0,1-1 59,0-1 1,2-2 16,0-1 0,1-2 25,0-2 0,1-3 56,0-2 1,0-1 49,1-5 1,-1-3 30,-1 0 1,-1-4 16,-1-2 0,0-3 31,-2-2 0,-1-1 14,-2-2 0,0-2-384,-2 0 1,-1-3 374,-2 0 1,0-2-12,-2-1 1,-1-1-15,-1 0 0,-1-3 45,6-17 1,-2-1-82,-6 12 0,-2 0 0,4-13 0,-1 1 5,-10 16 1,-1 1 13,-3 2 1,-1-1 577,1-28-493,-6 6-1,-11 5-38,-8 8-23,-11 6-45,-10 5-5,-5 7-18,-7 5-32,-4 4-29,-3 4-90,-2 4-111,0 2-236,2 2-598,2 3-3362,1-1-4749,8 1 9191,9 0 0,18 0 0,8 0 0</inkml:trace>
  <inkml:trace contextRef="#ctx0" brushRef="#br0" timeOffset="4326">27672 7335 10685,'0'-7'7074,"0"1"-5634,2-56-1600,0 36 681,1-12 0,0 0 775,1 14-562,1 2-85,-1 2 637,2-2-882,-3 8-101,1 0-85,-2 10-22,-2 2 540,0 2-741,0 4 16,0 3 11,0 7 1,1 3-23,-1 7-3415,1 4 3359,-1 5-33,-2 4-529,0 5 399,-2 3-84,-2 4-769,-1 3 377,0 2-543,2-14 1,1 1 147,0-9 1,0 0-1476,0 10 0,-1-1 2565,1-7 0,0-4 0,0 3 0,-1-2 0</inkml:trace>
  <inkml:trace contextRef="#ctx0" brushRef="#br0" timeOffset="4683">27255 7966 22459,'-12'-45'498,"1"1"0,0 4 1,3 6-174,8 13-45,0 3-28,0 2-34,1 3 124,0-1-224,1 7-90,-1 1-6,0 5-89,-1 1 56,0 5 22,2 3 11,0 8 12,3 4-23,2 5-11,1 4-5,3 3 21,3 1-10,2 0-6,2-2 6,4-2-12,2-2 17,3-3 0,4-3-229,3-3 229,4-3 28,3-5 23,1-1-6,3-5-2194,-2-2 2205,1-4-268,-2-3 268,0-5-1318,-2-3 1319,0-3 77,13-12-870,-15 5 781,7-9 34,-11-1-90,-12 7 1543,3-7-1549,-13 12-27,-2 2-57,-4 2-78,-2 4-146,-3 2-212,0 3-95,-3 4-751,-2 2 1811,-9 5 1,7-2-1,-5 2 1</inkml:trace>
  <inkml:trace contextRef="#ctx0" brushRef="#br0" timeOffset="5596">27621 8527 19025,'3'-11'2750,"0"2"-7419,-3 9 5498,21-67-168,-14 42 317,6-13 1,-2 1 389,-8 21-531,-2 9-843,-2 1-5,-1 10 22,-2 3 17,0 5-17,-1 7 45,-7 20-17,1-2 1286,-2 0 0,-1 3-1320,-7 13-13,6-15 0,0 0 19,-10 19-11,0 1 11,1 0-17,4-5-16,5-3 5,5 8 6,7-19-725,6 4 731,4-21 10,2-5 6,2-5 760,0-3-547,20-11-146,-6-5 1,19-10-1,-11-3-854,3-5 894,2-2 2,-10 4 1,1 0-32,14-14-204,-15 14 0,0-1 210,8-8 11,-2 3-5,-4 5-6,-5 3-482,-2 4 455,-11 7-24,-2 4-21,-9 4 809,0 4-782,-2 3 1070,-3 3-1098,-2 9 671,-4 4-710,-5 6 17,-2 3-3386,-3 5 3380,-1 2-33,0 1-610,7-9 1,1 2 536,-5 17-368,7-16 1,1 1 249,-1 14-686,4 3 524,2-2-34,3-2-11,5-4 45,3-8 33,6-7 1653,5-7-1613,3-9-1111,4-5 1139,3-10 28,1-7 443,3-9-387,1-7 45,3-7 33,0-7 50,2-7 59,-17 20 1,-1 0 72,1-2 1,0-1-43,0-1 1,1-2-515,8-15 0,-1-1 559,-7 13 0,0-1 19,6-11 1,-2 2 612,-10 15 1,-1 2-477,8-27 304,-7 3-298,-8 4 637,-5 3-659,-9 3 1402,-5 2-1436,-9 2 34,-5 2-28,-5 1-19,3 13 0,-2 1-37,-19-12-117,14 13 0,0 3 134,-22-5-71,27 14 1,0 1-302,-2 1 1,-1 1 292,-1 3 0,-1 0-5,-1 1 0,0 2-668,-1 3 1,-2 2 672,-18 7 1,0 4-34,12-1 0,1 3-14,6-2 1,-2 1 0,1 4-1,0 6 1,1 4 0,3-1-723,-8 8 0,1 2 708,7-4 0,-2 3 0,5 0 5,-3 8 0,4 1-447,1 2 1,2 2 446,1 2 1,3 1-425,2 1 1,2 0 415,2 0 0,3 1 74,2-3 1,2 3-110,6-8 1,1 2 0,2-2 236,2 4 1,4-1-251,3 12 1,4-3-12,5-25 0,3-5 384,3-2 0,3-3-409,1-3 0,5-3-334,20 2 0,4-4 197,-11-5 0,0-1 25,17-1 0,1-2-111,-15-4 1,-2-3 309,2-3 0,0-2 11,1-2 0,0-2 19,-1-4 1,3-4 84,-6-1 1,3-4 0,-1-1-119,2-5 1,-1-3 0,0 0 104,0 1 0,-1-2 1,-2-1-5,-2-1 1,-1-1 0,-5 1-145,3-6 0,-4 1 155,-1-2 0,-1-1-14,-2 1 0,-1-1 408,-2-1 0,-1 1-414,-2 1 1,-2-2 91,3-11 1,-3-1-114,-8 15 1,-1 0 3,0-9 1,-4 1 39,-7-9 400,-12 20 0,-4 0-484,-11-14-31,3 20 0,-5 1 334,-9 3 0,-3 5-541,7 5 0,-1 1-688,-13-4 1,0 3-2327,9 6 1,0 1 3234,-8 1 0,2 0 0,-3 0 0,-1 1 0</inkml:trace>
  <inkml:trace contextRef="#ctx0" brushRef="#br0" timeOffset="40929">13047 3017 18946,'-11'-45'162,"1"9"1500,8 36-1623,-2 0 616,-3 2-632,-4 1-1,-5 4 6,-7 1-22,-6 2 16,-6 0-3,-7 2 1,-3 0-20,-14 4-597,11-3 1,0-1 602,-2 0 11,2 0 829,6-3-824,7-2 12,7-2-6,7-2 11,7-1 0,5-1-16,4-1 1660,2 1-1739,3-1 128,0 1-61,0 3 17,0 2-5,0 4 10,0 4-21,1 2 10,0 5 0,-1 3 1,0 4 55,-1 21-426,-2-9 376,-2 17 34,-1 6-29,2-15-993,0 16 977,5-24-17,4-1-5,5-3-1,6-5-705,22 4 655,-2-12-61,18 0-57,-5-14-2182,4-5 1846,5-2-336,2-4-1579,2-3-1647,0-5 4072,-26 3 0,-3-1 0,4 0 0,-3-1 0</inkml:trace>
  <inkml:trace contextRef="#ctx0" brushRef="#br0" timeOffset="41925">9335 3368 23803,'-11'-2'39,"4"10"-39,17 29-5661,2 2 5667,0 3-12,2 0 733,-1 0-727,1-1 0,-1-1 0,2-5 25,-2-4 950,1-5-951,4 1-5,-5-10 105,6 0 40,-9-12 3176,2-4-3031,-3-6 959,3-5-910,3-8-39,2-5 15,3-6-26,2-4-967,2-6 861,-1-2-117,-6 9 1,1 0-112,8-16-76,-9 16 0,0 0-73,14-21-33,-8 15 12,12-13-460,-17 29 392,3 0-66,-8 13-518,6 4 191,-2 2-278,6 5-438,-2 2-175,2 4-6636,-1 1 8184,-3 0 0,-8-4 0,-5-2 0</inkml:trace>
  <inkml:trace contextRef="#ctx0" brushRef="#br0" timeOffset="42168">10802 3288 16512,'-37'-41'-168,"15"6"2451,48 30-2377,6 0-1163,4 0 897,3 1-718,17 2-175,1 4-669,-3 2-1879,-11 5 3810,-18 4 1,-12-7 0,-3 1-1</inkml:trace>
  <inkml:trace contextRef="#ctx0" brushRef="#br0" timeOffset="42317">10745 3677 24855,'53'-11'-3058,"-1"-1"3058,-12 2 0,-3 1 0,-3 0 0,18-4 0</inkml:trace>
  <inkml:trace contextRef="#ctx0" brushRef="#br0" timeOffset="43558">22366 2758 21931,'29'-18'84,"1"1"0,25-13 29,-9 22-680,-11 3 617,7-1-16,-15 4 11,-3 0-23,-1 2 6,-2-1 0,-1 1-17,-2 1 1,-2 1-1,-2 2 0,-2 2 205,-1 1-222,-2 2 130,-1 1-101,-1 2 22,-1 2 5,-2 1 328,-2 2-271,-1 11 5,0 7-67,-2 2 5,0 0-22,0-9-2032,0 0 2038,1 3-12,1 0 1,8 16-12,0-12-1044,9 12 1067,-3-16 10,9 12-16,-6-12-22,4 9-345,-9-14 339,-3-2 1538,-4 0-1544,-2-2-10,-5-1-24,-6-2-21,-5-1-656,-43 11-57,14-12 342,5-3 0,-2-3 432,-17 0 0,25-5 0,0-1 0</inkml:trace>
  <inkml:trace contextRef="#ctx0" brushRef="#br0" timeOffset="45985">13947 3848 13793,'0'-4'3467,"0"0"941,0 4-4301,-55-19-542,33 22 471,-11-8 0,1 3-562,12 25 565,2 3-5,1 3-12,4 2 7,4 1-1,4 1-11,4-1 5,7-3 260,4-1-265,8-4 5,5-2-516,6-5 522,6-3-596,4-6 607,3-4 17,1-3 34,1-5 39,-2-3 5,-4-6 544,-3-3-521,-5-3 5,-3-3 23,-3-3 5,-4-1 6,-4-2-384,-4 0 367,-5 0-22,-3 2-17,-5 2-50,-5 3 841,-6 3-881,-4 2-16,-6 3-6,-4 2-17,-4 2 6,-3 3-12,-1 4-191,-1 0 169,0 2 955,3 0-1022,3 3-84,5 1-139,4 3-197,6 1-2554,7 7-5871,5-4 8929,4 3 0,1-9 0,-1-2 0</inkml:trace>
  <inkml:trace contextRef="#ctx0" brushRef="#br0" timeOffset="46451">15885 3777 16677,'-8'-42'315,"0"1"0,1 2 1,0 11 2411,4 23-2593,1 3 1152,0 2-1280,1 4 753,1 4-742,0 7-11,0 3 10,1 5-9,3 4-19,0 3-167,8 21-436,-1-8-208,6 16-1591,-1-13 2414,6 7 0,-10-24 0,0-2 0</inkml:trace>
  <inkml:trace contextRef="#ctx0" brushRef="#br0" timeOffset="47011">17728 3664 18779,'-1'-44'237,"0"0"0,0 3 0,4 8-125,14 15-45,3 0 0,2 3-16,4 1 5,0 3-6,3 3-11,0 4-5,0 2-4574,0 3 4562,-3 4-5,-1 3 1442,-4 7-1453,-3 4 5,-5 4 894,-5 5-883,-8 19-328,-7-8 317,-8 14-6,-9-17 7,-4-2-18,-6-1 28,-3-1 6,-1-3 0,1-1 0,2-3 0,3-2 12,-2 3-12,13-8-565,1 2 565,14-11 67,3-1 56,5-4 555,5-1-516,7-2-73,9-1-61,7-4 1168,0-1 1,3-1-1483,9-3 0,2-1-210,0 1 1,3-1 467,0 0 0,3-1 0,-7 2 0,7-1 0,-12 2 0,-1 1 0</inkml:trace>
  <inkml:trace contextRef="#ctx0" brushRef="#br0" timeOffset="47699">19531 3479 22074,'-14'-43'121,"0"1"0,-1 3 1,9 8 286,20 20-408,-2 3 0,8-1 0,-4 5 132,4 1-143,1 1-23,14 4 12,-8 3 74,10 3-68,10 23-1,-17-10-840,13 18 835,-23-15-1,-5 3-5,-2-1-33,-8 26 50,-7-19-285,-9 17 307,-5-28 0,-4 0 0,-2-3 6,-2-2 5,-2-1 62,-10 1-22,10-4 50,-5-1 1075,15-7-963,2-3 45,4-1 5,3-1 279,3-1-368,1-2-34,2-1-39,1-2-11,0-2-40,3 0-10,1 0-6,4 1-23,1 0-5,2 1 0,3 2-6,0 2-6,4 0 18,1 2-18,3 0-5,1 3 0,2 1 12,0 4-18,1 2 28,12 7-22,-9-3-396,9 6 396,-15-7-11,2 8-6,-10-5-5,-1 5 11,-11-7 0,-3 0-1,-6-1 7,-5 0-12,-7 0-22,-4-1-45,-4 0-509,-4-1 375,0-2-123,-2-1-197,1-2-442,1-2-8851,-4-2 9306,13-1 0,1-1 0,16 0 0</inkml:trace>
  <inkml:trace contextRef="#ctx0" brushRef="#br0" timeOffset="48099">20910 3299 18257,'2'-3'3355,"0"0"-56,-2 3-3248,-45 48-4578,26-22 4538,-8 5 1,1 3 829,10 11-830,9-13-11,0 11 0,10-18 23,4-2 754,5-3-766,4-3-11,3-2 22,3-3-5,2-3 2501,2-2-2490,2-3 5,-1-2 68,14-5-28,-10-2 83,8-5-66,-13 0 11,-2-2 16,-1 0-10,-3 1 27,0-1 12,-4 0-6,-2 2 39,-3 1 34,-1 1-152,-4 4-33,-2 1-16,-2 4 362,-1 3-357,0 2-6,0 6 6,0 3 0,-1 2-17,1 5-23,-1 1 12,-1 4-56,0 4-1051,-1 1 687,0 4-465,-1 2-1216,1 3-7719,0-3 9123,0-5 1,2-16 0,-1-6-1</inkml:trace>
  <inkml:trace contextRef="#ctx0" brushRef="#br0" timeOffset="55800">7133 2878 14432,'0'-6'3512,"0"1"1383,0 5-4710,-4-53-4397,2 41 4257,-2-36 876,3 57-843,0 4-5,0 5-6,1 4-5,-2 4-1,1 2-16,1 2-17,0 1 0,0 0 3353,1 0-3375,2-1-6,1 0 86,2-2-20,1-2 15,-1 7-12,-3-12 31,0 4 33,-4-13 50,-2-4 73,-3-1 52,-13-4-144,1-1-16,-9-4-28,3-2-43,-1-4-17,-2-4-50,-2-1 41,0-3 1,-1-1 43,-8-6-230,8 4 1,1 0 256,0 0 17,3-1 2,2 2 39,4 1-5,2 2 45,-3-4-210,8 8-9,-1-2-6,8 7-35,3 3 383,1 1-318,1 1-14,0 6 259,1 0-55,0 8 57,3 8-173,-1 0 27,3 8-39,0-4-115,3 0-18,2 0-289,2 0 69,12 7-35,-1-9-367,11 4 597,-2-14 119,5-3 172,5-4 107,5-3 85,3-4-2901,3-4 2829,1-4-1133,-17 0 0,1-1 1472,16-7-373,-20 6 0,0-2-239,-1-2 0,-3-1 419,7-4-14,13-9 7,-28 13 28,-9 6-87,-1-1-378,-7 7 1778,-4 1-2177,1 1 2334,-2 2-3270,1 3-67,0 3-3459,-1 4-4997,0 1 9676,0-1 1,-1-5-1,1-1 1</inkml:trace>
  <inkml:trace contextRef="#ctx0" brushRef="#br0" timeOffset="56793">6753 3799 24019,'12'-52'556,"-1"1"1,0 3-1,-3 11-364,-8 23 621,0 4-723,0 2 212,0 3-285,0 2 111,0 2-269,2 9 385,0 0-391,2 10 79,0-1-3,0 4 9,-2 1 33,0 3 11,-2 1 22,-1 2 105,-2 1 18,-4 13-96,1-11-535,-3 9 528,4-16-3229,1-1 3171,1-3-20,1-3-14,2-3-28,-1-3 92,0-3 15,1-3 442,0-3-159,0-1 3293,-1-6-3672,0 0-6,-1-8 16,-1-1-26,0-4 11,0-3-25,1-2 57,-1-2-29,2-1 98,-1-2 29,2 1-40,-1 0 134,1 1-3390,-1 2 3383,0 2-2265,0 2 2274,1 2-1,-2 3-16,1 2-8,0 3-110,0 3-4,0 2 2256,1 3-2218,0 2 3369,0 6-3374,1 1-43,2 7-1,1 1-17,1 3-31,1 3 43,-1 3-19,-2 2 24,-1 3 14,0 1-242,-1 2 278,-1 1 21,0 0-7,0 0-1,0 0-16,0-3-16,-1 0 1,0-6-118,1-1 1,-1-5-1,1 1-3,1-8 11,-1 0 72,1-7 98,0-3-93,0-5 71,0-3-28,1-6 0,1-3 275,1-18-292,-1 3-11,0-2 0,0 0 17,2-11-1248,1-18 1242,-3 19 6,0 2-17,-2 3 11,0 4 6,-2 6-1,-2 5-4,-1 5 4,-1 4 1,-1 6-11,0 3-6,1 4 5,-2 4 1232,0 4-1237,0 6 23,-1 5-46,-1 4 6,1 4 6,2 3 6,0 3 5,1 4-3392,0 1 3386,2 2-5,0 1-567,2 0 589,-1-2-2064,2-3 2064,0-4 1,4 4-12,0-8 2080,2-3-2069,-1-11 596,-4-9-557,1-3 3392,-2-1-3386,1-3-22,-1-4-23,0-4-22,0-5 11,-2-5 0,-3-19 17,-1 4-12,-2-16 12,3 8-589,2-2 583,1 1-11,2 1 28,3 4-442,3 3 436,1 6 0,-1 6-22,-1 5 12,-2 8-12,-1 4-6,-2 5 529,0 2-529,0 11-5,0 1-34,0 13-27,-3 1-63,-2 6-150,-3 6-303,-4 6-4260,2-7 1,1 1-4984,-6 17 9809,6-19 0,2-3 0,1-9 0,4-10 0</inkml:trace>
  <inkml:trace contextRef="#ctx0" brushRef="#br0" timeOffset="58048">9324 5145 6245,'0'0'0</inkml:trace>
  <inkml:trace contextRef="#ctx0" brushRef="#br0" timeOffset="80775">25145 11997 19474,'9'-48'745,"1"0"0,0 0 0,3-18 0,-2 13-509,-5 33 51,0 3-147,-2 5 4,0 4-15,-1 2-96,-2 4-89,0 0 139,0 10-38,-1 0-12,1 9 12,-1 1 67,1 21-34,-3-5-952,-3 19 946,-3-8 12,-3 7-11,-3 7-14,2-11 0,0 1-29,2-9 1,0-1-834,-4 15 1,0 0 813,4-14 1,0-1 2,1 0 0,-2 3-6,-2 19 1,-1 1 10,5-14 1,-1 0-13,2-6 1,0 2-1,1-2-1259,0 4 1,0-2 1265,1 1 0,0 1 2,1-1 1,-1 1-186,1 0 0,0 0 191,0 1 0,-1 0 9,1 0 0,0 1-137,0-2 1,0 2 0,0 1 149,0 2 1,-1 1 0,0 0-28,1 1 0,-1-1 0,0 0 3,1-3 1,0 0-1,-1-1 8,0 2 0,0 0 0,0-3 0,-1 10 0,-1 0-17,1-8 0,0 2 1,-1-2 7,0 4 1,0-2 2,-1 2 1,-1 0-4,1-1 1,0 1-198,-2-2 1,1 1 191,0-2 1,-1 3-7,3-9 1,-2 4-1,0 2 1,1-2 4,-1 8 0,0-1 0,0 2-2,1-7 0,-1 1 0,1 0 1,0-2-9,1 1 1,0-2 0,1-2 10,-1 4 0,0-2 3,0 1 0,0-1-6,0 0 0,0 1 11,0-1 1,1 0-4,-1 0 1,0 0-6,0 0 0,1 1 5,-1-2 1,0 1-6,0 0 0,0-1-3,0 0 1,0-1 715,0-1 0,0 1-713,-3 16 0,-1 1-14,4-16 0,0 1-742,-2 12 1,0-2 741,3-18 0,2 0-3,-2 15 1,1 1-358,1-14 1,1-1 359,-1 12 0,2 0 430,1-18 0,0-1-425,2-1 1,-1 0-1084,0 29 863,3-17 0,2 5 0,-1-5-96,0-11 1,0-2-225,2 31 0,3-7-397,3-35-3314,0-8-4750,0-6 8996,-1-6 0,-4-1 0,-3 0 0</inkml:trace>
  <inkml:trace contextRef="#ctx0" brushRef="#br0" timeOffset="81815">31089 12086 7895,'-3'-3'4566,"2"0"4171,1 3-7942,-15-45-453,11 33 291,-11-36-370,15 45-44,0 0 78,0 2-230,0 14-62,0-4 7,2 13-1,-1-4 0,2 3-5,1 3 10,3 19-10,-1-7 11,-2-3 0,1 0-1217,-1 10 1228,2 14-5,-5-14-1,0 2 6,-1 2-22,-2 3-1,-1-12 1,-2 0-2973,-4 24 2981,3-22 0,-1 3 14,-2 3 0,-1-1-267,3-10 0,-1 2 261,-1 3 1,-1 4 0,1-4-9,0-2 0,1-1 6,-1 3 1,-2 5-1,2-2 13,-2 11 1,2 0-9,-1 0 1,0-1-7,2-2 1,2 1 19,0 0 0,1-1-31,2-11 1,-1 0 22,1 5 1,0 3 0,0-4-606,0-3 0,0-2 604,0 13 1,0-1-9,0-14 1,0-3-4,1 2 1,-1 0 5,0 0 1,0 1 92,0-2 0,-1 4-66,-1 6 0,-1 5 1,0-3 297,-1 0 1,0-1-334,1 2 0,-2 2 0,1-4 5,-1-7 0,1-2 3,0 0 1,0 1-311,-1-1 0,1 0 293,0-1 1,0 2 10,-3 16 1,1 0-3,2-13 0,0 0 3,-1 13 0,0 0 13,1 2 1,0-3-20,3-12 0,-1 2 12,1 2 0,-2 4 0,2-4-12,1-5 0,-1 1-3,0 3 0,0 4 1,0-4-346,1-3 0,-1-2 334,0 13 0,-1 1 17,0 0 0,-1-1-544,2-12 1,0 0 542,-1 12 1,-1-1-181,2-15 0,0-3 169,0 1 1,-1 0 184,0-2 0,1 0-176,-2 0 0,1-1 25,-6 31-16,1-2-26,2-18 0,1 0-3,1-10 1,1-1 30,-2 10 0,0-1-8,-2 15 0,0-1 2,2-5 1,-1 1 120,4-19 1,0 1-138,-3 16 0,1-1 913,0-1-905,1-2 289,-1-2-288,-1 16-46,-1 0 1541,1 0-1575,-1-9-116,2-17-197,-1-3 1568,1-2-2782,-3-5-2308,2-2-5540,-1-6 8707,1-3 1,3-7 0,2-1 0</inkml:trace>
  <inkml:trace contextRef="#ctx0" brushRef="#br0" timeOffset="82963">24382 17856 16788,'0'-24'347,"-1"4"-257,1 20 72,0 0 974,3 0-1057,1 0 375,5 0-409,3 0 0,2-1 11,6 1 11,3 0-22,6 1 17,4 0-180,6 1 151,6 1 12,7 0-11,8 0-375,-27-2 1,2 0 393,24-1 0,3 0-1125,-12 1 1,2-1 1082,-6 0 0,3 0 0,1 0-9,6 0 0,2 0 0,-2-1-2,-10 1 0,-2 0 0,3-1-588,14 0 0,2 1 0,-2-1 599,-14 0 0,-3 0 0,1 0-15,1 0 1,1-1-1,0 1 6,0 0 0,1 0 0,-1-1-1,1 1 1,1-1 0,0 0-464,-1 1 1,1-1 0,0 0 479,1 1 1,-1-1 0,1 0-6,0 0 0,1 1 1,-1-1-151,1 0 1,-1 1-1,1-1 152,0 0 0,1 1 0,-1-1 3,1 0 1,0 0 0,0 0-1,0 0 1,1 0 0,-1 0-82,1 0 0,0 0 1,0 0 84,-1 0 0,0-1 1,3 1 27,0 0 1,3 0-1,1 0 1,1 0-43,2 0 0,0 0 0,1 0 0,0 0 18,-1 0 1,1-1 0,-1 1 0,0 0-1,-3 0 1,0 0-1,-2 0 1,-3 1 16,0-1 0,-4 0 0,1 1-81,0-1 1,0 1 0,-1-1 72,0 1 1,0 0 0,0 0 40,-2 0 1,-1-1 0,3 1-42,-3 0 0,3 0 0,0 0 0,-3 0-19,0 0 1,-1 0 0,0 0-15,11-1 0,1 0 0,-4 1 3,-4-1 1,-4 1 2,-4-2 1,-1 1 446,-6 0 1,-1 0-439,22-3-28,-11 1 22,-11-1 0,-9 1 29,-9 0 49,-6 1 1539,-5 2-1477,-3 0 2424,-2 1-2541,-1 3 2829,1-2-2813,-1 3 517,2-3-527,2 1 16,0 0-6,0 0-11,0-2 28,0 2-5,0-1-12,0 0 12,1 1-17,-1 0 0,1-1-1,-2 0-10,1 0 11,0-1-12,-1 1 1,2-1-6,0 0 11,1 0 0,1 0-11,1 0 28,2 0-33,-1 0 10,2-2-10,-5 2-46,-1-1-77,-3 1-1956,0 0-1311,-1-3 3367,0 0 0,0 0 0,0 1 0</inkml:trace>
  <inkml:trace contextRef="#ctx0" brushRef="#br0" timeOffset="86680">24776 16823 21864,'12'-49'719,"-1"-1"0,1 5 0,-3 10-405,-5 23-6,-1 4-62,-1 3-78,0 2-274,-2 2 111,0 14 118,1 12-72,-1 8-18,1 8-1569,-1-4 1547,0 3 17,-3-8 0,-1 1 0,-1 19-14,0-18 0,-2-1 14,-2 13 0,0-2-5,-2-3 5,1-3-17,0-3 12,1-3-1,0-4-16,3-5 5,-1-3-6,2-4 7,1-4 44,0-4 1771,2-3-1586,0-3 930,2 0-1065,0-11-61,1 0-17,0-11 0,3 0 5,2-4 18,7-17-18,0 8-21,6-12 4,-1 14-248,2 0 249,2 0-3261,12-11 3277,-7 12-10,9-6-18,-10 15 18,-2 5-23,-1 4 5,-3 4-33,-2 3 40,0 3-7,-3 5 164,2 2-153,0 6 3360,6 15-3460,3 24-1562,-6-8 1573,-4 15-22,-13-25-51,-2 2-100,-1-2-180,-2 2-290,-1-1-461,-2-1-1125,-1-2 2302,0 1 0,3-16 0,0 0 0</inkml:trace>
  <inkml:trace contextRef="#ctx0" brushRef="#br0" timeOffset="86936">25668 16810 22845,'0'-5'3058,"-1"2"-2083,1 3-992,5 11-11,-1 4-11,4 12-1,-2 2-55,0 4-129,-2 1-173,0 2-270,-1 1-420,0-1-778,-2 1 1865,0 17 0,-1-30 0,0 11 0</inkml:trace>
  <inkml:trace contextRef="#ctx0" brushRef="#br0" timeOffset="87264">25668 17020 23976,'-1'-44'348,"0"1"1,-1 0 0,2-12-1,4 6-261,4 14 0,3 5-37,8-5-5,2 12-22,-5 12 693,3 3-705,1 3 239,1 3-250,2 2 11,1 4 12,1 3 110,3 6-139,0 4-3006,2 6 3012,-1 4-17,11 21-632,-11-9 629,-10-12 1,-2-1-2096,4 13 2104,-5-1-1448,-3-1 1392,-6-2 1066,-4-1-1055,-7-2 402,-5-2-380,-8-1 12,-5-3 1667,-6 0-1633,-3-4-18,-3 0-39,-4-3-16,-1-2-259,-22 1 52,16-9-164,-12 1-212,23-8-342,5-2-722,5-4-3277,5-4 4985,4-5 0,8 4 0,1 1 0</inkml:trace>
  <inkml:trace contextRef="#ctx0" brushRef="#br0" timeOffset="87580">26804 16515 22414,'0'-4'2945,"0"0"-934,0 4-1983,-25-8-5,7 15 10,-24-1-1344,14 19 1339,-4 6 6,0 4-12,0 5-800,1 3 756,2 4 11,1 1-2687,5 3 2658,3-1 46,5 1-578,7-2 561,3-2-12,9-2-1252,5-2 1224,9-3-94,7-1-137,7-3-312,4-3-549,5-3-1242,2-4 2385,6-1 0,-22-13 0,-3-2 0</inkml:trace>
  <inkml:trace contextRef="#ctx0" brushRef="#br0" timeOffset="90903">27367 16875 20179,'1'-7'3271,"0"2"-2594,-1 5 735,10-60-1070,-6 42-191,1-15 0,0 3 107,-3 25-1,-1 2-189,-1 1-35,1 2-16,-1 6 11,0 10-22,0 5-6,0 8-40,-2 12 18,-2-6-916,-2 12 904,-3-11-16,-1 1-85,0-1-178,-1 0-236,1-1-3530,2-1 2405,3-4-1939,2-1 3613,1 0 0,2-15 0,0-1 0</inkml:trace>
  <inkml:trace contextRef="#ctx0" brushRef="#br0" timeOffset="91316">27866 17121 19834,'2'-6'2626,"0"1"377,-2 5-2997,23-33 16,-17 31-11,17-22-22,-22 42 0,-1 4-40,-4 6-66,-2 2-169,-5 3-307,-4 2-629,-3-1 367,-14 19 1,18-29-1,-7 9 1</inkml:trace>
  <inkml:trace contextRef="#ctx0" brushRef="#br0" timeOffset="93086">28297 17119 15989,'3'-9'4537,"-2"2"-2632,18-52-1211,-11 34-143,5-14 1,0 0-113,-2 15-126,-2 2 160,-4 10-373,-3 8-44,-1 3 0,0 1-22,0 13-23,0-1 6,2 28-6,0-11-141,-1 15 147,-2-11-3274,1 1 3240,-1 1 6,3-2-2164,2 12 2175,0-14 0,0 7-11,1-13 223,-3-9-134,0-3 90,-3-9 2644,2-3-2560,-1-3 3314,3-5-3499,0-5-11,3-6 11,2-5 6,1-5 56,13-20-96,-4 10-1008,10-13 1020,-5 15 5,0 2-1503,-3 8 0,0 1 1486,4-6 12,10-9-11,-23 26-29,-3 4-5,-3 3-5,-1 2-18,-3 2 636,-1 1-1240,-1 2 162,0 5-190,1 2 3083,2 8-7093,3 12-5166,0-7 9070,2 6 0,-6-17 0,0-3 0</inkml:trace>
  <inkml:trace contextRef="#ctx0" brushRef="#br0" timeOffset="93370">29124 16542 27242,'-9'-51'39,"6"14"-28,10 49 0,6 6-5,4 5-6,3 4 11,2 6 17,8 21-28,-6-6-169,-10-16 0,-1 1 141,4 20-1592,-2 2 1603,-4 4-16,-1 1-23,-6 0-146,-1 0-302,-9-1-470,-5-1 974,-10-16 0,-2-3 0,4-2 0,-16 12 0</inkml:trace>
  <inkml:trace contextRef="#ctx0" brushRef="#br0" timeOffset="105685">17129 5527 19729,'-8'3'1305,"-8"4"-1016,1-1-119,-11 5-818,2-4 322,-18 3 62,7-2 86,-13 1-75,14-5-111,1 0 25,1-2 254,-5-1 349,12 0 38,-1-1 381,11-1-319,7 0-17,0 0-5,6 0 229,1 0-554,1 7 28,0 1-23,1 8 6,-1 1 6,1 4-6,-1 3 28,-3 17-28,-1-6 6,-2 14 5,0-12-16,1 3-1,0 0-16,1 0-6,2 1-6,1-3 6,1 1-39,9 12-1309,1-14 1287,9 9-2,0-20-32,3-3-22,5-3-29,2-2-33,5-4-342,21 0 118,-10-6-213,18-2-392,-15-5-2104,3-4-2204,4-3-369,-5-3 5685,-6 1 0,-20 4 0,-11 2 0</inkml:trace>
  <inkml:trace contextRef="#ctx0" brushRef="#br0" timeOffset="106136">17602 5792 15726,'-3'-3'2397,"0"1"56,3 2-2285,1-60-4145,13 35 4027,-10-9 1,3 2 22,16 19 840,-6 7-862,1 1-18,-1 3-16,0 1-17,1 1 6,-2 4 3382,1 1-3394,-2 5 18,0 1-18,-2 2 0,0 3 1,-3 2-18,4 12 12,-6-6 6,0 9-12,-6-9-6,-8 13 7,-2-8 16,-7 9 11,-10-2 6,3-10 5,-3-2 0,0-1 1,-2-3-6,-13 9 5,22-18-11,3-1 0,2-3-11,4-1-22,4-3 11,2 0 16,3-2 23,0 0 62,9 0-56,1-1-34,9 1-84,13-3-3432,-3-1 3360,14-2-617,9-4-146,9-3 152,0-1-1496,-1-2-62,-17 3-1310,1-1 3177,5-3 1,-23 7 0,-1 1 0</inkml:trace>
  <inkml:trace contextRef="#ctx0" brushRef="#br0" timeOffset="106542">18505 5592 22246,'-29'-36'106,"10"7"-100,26 26 11,5 1-6,-1 0 6,3 1-6,2 1-6,2 0 7,2 0-12,0 0 0,1 0-12,-1 1 1,0 1-6,0 2-5,-1 2 22,0 1 0,1 2 0,-1 0-6,-1 2 1,-1 1-12,-2 3 0,-1 0 12,-3 3-1,-1 1 34,0 10-17,-3-5-302,1 8 291,-3-9-18,1 1 23,0 2-16,1 0-238,3 1 243,1-1 0,3 2 6,2-1 0,2 1-11,2-1 6,1-1-7,0-1-4,-2 0-29,-2-2 22,-4-1 7,-7 0 4,-2-2 46,-8-1 260,-4-3-294,-8 0-22,-7-2-29,-5 0-44,-4-2-648,-4 0 396,-2-1-370,-2-2-1097,1-2 1077,-4 1 1,21-5-1,1 1 1</inkml:trace>
  <inkml:trace contextRef="#ctx0" brushRef="#br0" timeOffset="142995">15406 2685 21450,'-22'-12'392,"7"2"-213,24 9-5,6 0-39,6-1-46,7-1-21,7-2-24,6-1-10,4 0-12,5-1-2252,0 0 2235,0 1-10,-3-1-804,-2 1 742,-4 0-73,-5 2-107,-5 0-207,-6 2-430,-5 1-309,-7 0-426,-4 1-139,-5 0-2177,-2 0-741,-8 0 4919,2 0 1,-2 0 0,3 0 0</inkml:trace>
  <inkml:trace contextRef="#ctx0" brushRef="#br0" timeOffset="143273">15712 2608 25337,'-10'12'458,"2"2"-528,11 5-448,0 4 329,0 6 133,0 3 89,-2 5-925,0 2 707,-1 4-9,-1-1 68,-1 3 292,-2-1-9,0-1 10,-1 0 21,2-1-8,0-3-8,1-2-25,-1-3-15,2-3-14,-1-5 14,1-3 311,-1-3-297,1-4 162,0-3-139,-1-3 16,1-2-20,1-3 40,0-2-6936,0-1-2978,2-8 9756,1 3 0,-1-4 1,0 6-1</inkml:trace>
  <inkml:trace contextRef="#ctx0" brushRef="#br0" timeOffset="148817">4900 9895 5739,'0'6'0,"1"-1"0</inkml:trace>
  <inkml:trace contextRef="#ctx0" brushRef="#br0" timeOffset="152468">24914 15375 11250,'2'-51'1064,"-1"1"0,1-1 1,-1-5-1,1 5-767,4 13 0,0 5 218,0 2 2219,2 2-2393,-3 4-38,1 2 1154,-1 4-1233,1 3 690,-2 5-734,0 2 2292,-1 3-2382,-2 3 51,0 1-158,-1 9 40,0 2 21,0 10-16,1 4 0,-1 7-5,0 6-1,0 6-5,0 5-1232,-1 5 1226,-1 3-5,0 1 22,-1 1-12,0-19 1,1 2-3,-1-2 0,0 1-6,0-2 1,0 0 8,-3 23 5,1-27 6,-1-4 6,0-5 10,0-3 12,-1-5 6,1-3 16,1-4 23,1-2 39,3-3 1288,0-1-739,1-3-554,0-5-74,0-3-33,0-8 6,0-2-34,4-4 17,2-3-6,6-1-6,3-2-848,3 0 854,3 2 1,2 0-7,-1 3 1,0 1-6,7-1-6,-10 8 6,4-1-11,-9 10 5,-2 2 1,1 3 859,-1 1-859,2 3-7,1 4 7,1 6-23,2 3 0,2 4-28,1 3-163,10 15-10,-7-7-2473,7 9 2249,-8-13-152,-1-1-231,-1-1-267,-2-1-431,-2-1-1401,0-1-1536,-2-3 4471,1 1 0,-7-11 0,-2 0 0</inkml:trace>
  <inkml:trace contextRef="#ctx0" brushRef="#br0" timeOffset="152943">25975 15509 21673,'9'-44'558,"-1"0"0,-1 3 0,-3 8-171,-8 16 254,-4 2-417,-1 1-56,-2 2-50,1 3 161,-9 1-246,4 4 23,-19 2-28,10 6-11,-10 5-6,8 2-5,0 5 52,0 1-47,2 4-11,2 1 0,2 2-33,0 13-3188,8-7 3205,0 10 4,9-13-177,3 0 184,6-4 16,3-2 11,6-2-33,4-3 17,3-2-6,3-4 11,3-3 0,2-3-5,0-2-1,0-5 12,-1-3 5,-2-4 1,-2-6 5,-3-5-6,-2-5-1026,-2-7 1055,-1-6-12,-2-6 6,0-6 16,-1-5-209,-4 12 1,1-1 219,-4 11 1,1-1 5,2-11 1,0 1 61,3-16 11,-1 3 23,-2 6 86,-5 13 1,0 1-116,0-8-10,-1-15 2635,-4 30-2663,0 12-18,0-1 212,-1 12-256,0 4 1416,1 3-1467,-1 1 937,1 7-892,0 12-28,0 24-11,0 3-2324,0 15 2308,0-5 4,-1-25 1,1 2-9,-1 2 1,1 0-1,-1 3 1,0 0-23,0 1 0,0 1-26,1-1 1,-1 1-48,1 0 1,0-1-82,0-1 0,2 1-1288,3 11 1,2-1-259,-1-13 0,1 0 1742,6 14 0,1-6 0,-2-10 0,0-3 0</inkml:trace>
  <inkml:trace contextRef="#ctx0" brushRef="#br0" timeOffset="153801">26820 14834 19692,'10'-51'1058,"1"1"1,-2 3-1,-1 9-570,-3 19 688,1-1-919,-3 10-78,0-1-5,-3 11-79,-6 14 12,0 3 5,-8 15-11,-3 3-360,-1-3 1,-1 2 286,3-5 0,-1 0-17,-7 12 0,-1 0 6,6-8 0,1 0-1574,-7 17 1,2 1 1573,6-13 0,1 1-9,-3 12 1,2-2-237,10-16 0,2-2 245,-2 30 11,12-4-39,8-4-835,12-4 801,11-5-56,10-4-273,-20-22 1,4-1-137,18 5 0,1-1 364,-9-6 0,0-1-1325,15 3 1,-2-1-3187,-17-7 0,-4-2 4657,26 4 0,-28-5 0,-13-3 0</inkml:trace>
  <inkml:trace contextRef="#ctx0" brushRef="#br0" timeOffset="156470">27415 14918 18089,'-9'-45'435,"-1"0"0,1 3 1,3 7-111,9 16-57,2-1-44,6 3-44,3 1-7,4 2-27,2 2-6,2 4 67,12 2-129,-8 3-22,8 4-17,-11 3-11,-1 4-5,-2 3-6,-2 4-6,-1 1-6,-1 4-16,-2 0 0,-3 3 0,-2 3-6,-2 0 6,-4 3-6,-1 1-11,-7 0 17,-15 15 11,-3-11 0,-16 11-3,13-26 0,-1-1-2455,-16 10 2475,15-12 0,0 0 28,-9 3-237,2-2 237,4-2 0,5-1-17,5-2-17,4-2 6,6-1-1,3-2 24,4-1 77,2 0 2373,4-2-2378,3 1 0,4-2-34,5-2-27,6 0-63,4 0 18,5-1-23,4 0-28,4 0-199,2-1 104,4 0-1069,2 0 873,1-2-246,1 1-3519,0-1 1239,0 1 2862,4 0 0,-24 1 0,-1 0 0</inkml:trace>
  <inkml:trace contextRef="#ctx0" brushRef="#br0" timeOffset="156814">28498 15193 20179,'0'-3'2862,"0"0"-919,0 3-1926,11-11 0,-6 15-23,10-4-22,-9 19-33,-2 4-85,-1 1-218,-2 4-386,-1 1-858,-2 2-3321,0 1-4179,-3-3 9108,1-4 0,1-12 0,2-6 0</inkml:trace>
  <inkml:trace contextRef="#ctx0" brushRef="#br0" timeOffset="157232">28846 14881 24150,'-12'-44'68,"2"12"455,7 55-523,2 0 11,1 3 0,0 3-216,1 4 205,3 1 166,1 2-178,5-2-10,1 1-438,3-1 438,2 0 5,2-3-157,2-6 1,1-1 167,5 5 12,13 9 11,-24-26 296,-3-4-257,-4-4 17,-1-2 0,-1-6 62,5-10 83,7-26-140,-2 5 240,-3 2 0,0-1-178,5-17-95,0 0 16,-2 8 342,-8 19-369,0 4-17,-3 3-12,0 4-10,-3 3-46,0 3-78,-1 3 75,1 1-383,-1 3-1272,3-1-22,1 2-2744,3 3 4475,3 2 0,-5-2 0,1 0 0</inkml:trace>
  <inkml:trace contextRef="#ctx0" brushRef="#br0" timeOffset="157531">29618 14634 21730,'-1'-8'2784,"-1"2"-2269,2 6 757,0 0-5322,-6-59 4218,5 42-512,-5-44 350,6 59-6,0 1 0,2 4 11,2 4 0,5 6-5,4 6-1,4 5 1,4 6 2238,0 5-2244,2 4 6,-1 4 0,-1 3-6,-4 1 0,-1 2-12,-6-17 1,-1 1-14,7 28 0,-3 0-26,-5-3 53,-4-21 0,-1-2-193,-4 12-145,-6 0-2904,-5-3 1806,-6 0-4050,-5-2-4347,0-4 9455,1-7 1,10-15 0,5-7 0</inkml:trace>
  <inkml:trace contextRef="#ctx0" brushRef="#br0" timeOffset="168733">17809 2657 18668,'-33'-38'209,"1"0"0,-1 1 0,14 12-175,21 22-51,5 0 28,5-1-11,8-1-5,5-2-12,27-3 17,-7 1-6,-13 4 1,0 0-4686,19-3 4691,2 1-6,-1 0 962,0 0-973,-3 0-22,-3 1 920,-5 2-1502,15-2 186,-24 5-982,9-2 2091,-30 3-4203,-4 0 3690,-4 1 1,-1 0 0,-2 1 0</inkml:trace>
  <inkml:trace contextRef="#ctx0" brushRef="#br0" timeOffset="169022">18007 2494 20302,'-3'26'481,"0"1"-296,4-5 6,0 6 145,3 19-3853,0-9 3657,0 16-17,0-16 1039,-1 0-1055,0-1-12,-2-2 302,0-1-296,1-3 0,-2-2 17,0-2-6,0-2-6,0-3-16,0-2 1961,0-2-1895,-1 3-88,0-8-12,-2 3 338,1-8-372,0-1-11,1-2-22,-1-1-56,2-2-1160,-1 0-2901,5-2-4682,-1-1 8810,4-1 0,-3 0 0,-2 1 0</inkml:trace>
  <inkml:trace contextRef="#ctx0" brushRef="#br0" timeOffset="174332">25359 13555 7024,'-1'-47'1240,"0"-1"0,0 4 0,2 4-70,8-15-599,-1 14 1041,1-2 0,2 1-1209,-2 7-61,5-21-56,-11 42 1062,0 4-1169,-1 3 1999,-1 3-2138,0 2 2963,-1 1-3003,1 9 23,1 1 5,3 11-17,1 14 11,-2-1 485,3 14-501,-4-4-3247,-1 2 3247,-1 4-279,0 2 278,0 0 6,-2 0-11,-1-1 6,-2-3 0,-2-2-1,-1-5 6,-1-3 12,-1-3 50,-6 5-12,3-13 1,-4 3 11,7-16-6,1-3 272,2-4-215,2-2 3284,2-3-2635,1 0-225,3-14-531,2 2 5,5-13-11,2 3 6,6-2-6,3-1 6,17-11-6,-7 9-631,12-6 626,-11 14-3184,10-1 3178,-11 8-1592,5 1 1592,-17 7-39,3 4 5,-8 4 302,3 4-324,-8 5-34,0 4-44,-1 3-62,1 4-95,0 3-124,2 2 1512,3 2-3342,18 14-444,1-13-140,-9-11 1,3-1 2828,24 9 0,-23-14 0,1-2 0</inkml:trace>
  <inkml:trace contextRef="#ctx0" brushRef="#br0" timeOffset="174828">26796 13691 14538,'-3'-44'424,"-1"-1"0,-1 1 0,-3 7 2582,-9 14-2737,-11-2-197,2 9 1285,-16 7-1329,13 6-5,-14 6-1062,10 3 1050,-3 8 1,-2 3 1549,0 5-1539,-1 4 12,2 2-12,1 4-5,4 0-6,3 0 6,7 1-34,3-2 0,8-1-5,3-2-17,6-2 33,5-3 6,5-4 21,6-2-21,15-3 6,-2-6 22,26-6 0,-17-9 0,14-6-1388,-13-7 1394,0-4-1,-1-7 7,-2-4 21,-2-7 26,-11 8 0,-2-2-40,-4 7 1,-2-1-336,5-11 0,-1 0 355,-5 10 0,-2 0 28,1 0 1,-1 0 97,-1 1 1,0-1 64,2-9 0,-1 2-1,4-18-137,-6 24 1,-1 0 501,0-23-449,-3 22-27,-1-10-6,-3 28-17,0 3 1215,0 3-1282,0 4 3237,0 2-3344,0 2 431,-1 6-408,0 2 44,-1 10-16,0 6 0,2 8-5,-1 30-586,1-6 580,0-15 0,0 1-17,0-7 0,0-1-20,1 3 0,-1-1-39,1 3 1,0 0-57,0 0 0,0 0-1016,1 0 1,-1 0 783,1-1 0,-1 0-287,1-2 1,-1 0-1313,1-1 0,0-1 1974,0 2 0,-1-3 0,2 4 0,-2-5 0</inkml:trace>
  <inkml:trace contextRef="#ctx0" brushRef="#br0" timeOffset="175836">27549 13047 13651,'3'-40'1100,"0"1"1,1-23 1274,-6 58-2302,2 3 826,-1 1-916,-1 0 519,0 3-480,-2 3 40,-2 7-6,-2 6-6,-4 7 28,-8 27-50,2-5 690,7-15 0,-1 3-707,1 7 0,1 2-468,2 5 0,1 1 449,0 1 0,1-1-512,2-1 0,2-4 464,7 18-17,4-5-34,9-3-49,5-6-130,7-5-658,-3-18 1,2-1-2194,18 10 3137,-11-11 0,-2-4 0,-6-6 0,-2-2 0</inkml:trace>
  <inkml:trace contextRef="#ctx0" brushRef="#br0" timeOffset="176387">28195 13241 12298,'-1'-5'3058,"-1"1"779,2 4-3809,12-62-1760,-3 45 1735,-1-17 0,3 5-9,4 26-11,3 1-16,3 0 548,2 2-587,14 7 233,3 6-369,9 10-749,-14 0 800,-9 2 40,-14-3 845,-5 0-778,-3 1 22,-7 1 11,-5 0 17,-6 0 0,-6-1-326,-4-2 360,-4-2 11,-1-1-2866,-13 0 2944,12-5 34,-6-1 626,15-7-531,4-2 62,4-2 27,3 0-10,4-1-29,2-2-50,2 0 222,1-2-256,1 0 3381,0-1-3403,2 0-39,1 1-34,2-2-27,2 2-12,0 0-28,2 1 0,0 1-11,1 1 6,1 0-1,1 2-5,1 3-17,1 2-6,4 4 6,1 3-17,2 2 1,2 4-24,22 24 7,-16-13-438,-7-6 1,-1-1 414,-4 3 0,-5-2 0,-5-1 5,-8 6 29,-7-8-1,-8 4-5,-7-10-61,-21 2-35,7-6-109,3-5 1,-1 0-1807,-6-4 1322,-13-1-559,18-5-1414,2-5 2662,0-4 0,16 5 0,3 0 0</inkml:trace>
  <inkml:trace contextRef="#ctx0" brushRef="#br0" timeOffset="176868">28963 13667 19137,'0'-5'2397,"0"1"213,0 4-2621,14-30 28,-9 29-12,11-20-21,-12 37-169,3 15-95,-3-4-772,2 12-243,-3-7-2373,-1 2 3668,-1 5 0,0-18 0,-1-1 0</inkml:trace>
  <inkml:trace contextRef="#ctx0" brushRef="#br0" timeOffset="177316">29314 13250 23030,'-12'41'129,"6"-1"-79,14-11-22,4 1 11,2 1-5654,2 1 5676,12 13-16,-5-12 308,7 7-314,-9-17 967,-3-5-967,-3-3 40,-4-5 100,-4-4 129,-2-2 78,-3-3-55,-1-1 2826,0-3-3045,0-3 1381,1-5-1459,0-5 22,1-5-11,1-4-17,1-3 6,0-3-17,4-2-544,0 0 572,2 1-317,2 3 317,1 3-6,1 2-5,-1 2-6,0 4-17,8-3-56,-10 9-17,5 0-44,-11 10-85,-1 1 450,0 2-690,-1 2-241,2 4 67,0 4-846,0 3-1305,0 4-4497,0-1 7253,-1-1 0,-3-8 0,0-3 0</inkml:trace>
  <inkml:trace contextRef="#ctx0" brushRef="#br0" timeOffset="177583">29975 13068 22066,'-3'-9'1893,"1"2"-1394,2 7-90,0 0-1703,-14-60 1541,11 40 102,-4-14 0,0 4-209,7 23 186,0 4-259,0 2-33,5 7-12,2 4 836,7 8-847,3 4-5,5 5-417,2 6 416,2 6-1165,2 5 1188,1 6-1435,-1 5 1410,-15-26 0,-1 1-29,2 15 1,-2 1 14,-4-11 0,-3 1-9,3 10 1,-4-2-1012,-11 16 891,-7-1-197,-11-4-329,-9-3-15,13-27 1,0-1-1561,-3-1 1,-2 0 2240,-4 0 0,0-1 0,-2 1 0,-1-2 0</inkml:trace>
  <inkml:trace contextRef="#ctx0" brushRef="#br0" timeOffset="197559">25789 12039 12410,'0'-9'4755,"0"1"-9060,0-52 5420,0 28-676,0-8 1,0-1 1658,0 5-983,1-17-656,-1 14-325,1-12 179,-1 18-61,0 2-16,0 3-24,0 4-16,0 3-16,0 5-18,0 3 2886,0 2-3031,0 4-73,0 2-67,1 4 1702,-1 1-1652,0 3 45,2 3 56,0 6-5,2 5-12,1 5-5,0 5-18,-1 5-4,0 6 4,-1 3 1,-1 3-1344,-1 4 1355,-1 0-6,0 3-809,-1-3 810,0 1-6,-1-4 16,-1-2-16,1-4 17,0-4 5,-1-5-11,0-3 5,0-5-5,-1-3 12,0-4 1229,1-4-1213,1-3 990,-1-4-894,2 0 1069,1-4-1109,-2-7-45,2-1-5,-2-8-1,2-1-10,0-2 16,8-13-45,1 7 18,16-18-7,-7 20 1,9-5-12,-9 14 6,1 2-5,-2 5-7,-2 1 1,1 4-39,3 4 39,-3 3-12,4 7 12,-4 3-11,0 4-6,0 3-62,7 15 23,-4-7-570,4 10 491,-5-12-67,-2 0-101,0 0-279,1-1-146,0 1-364,2-1-751,1-1-2896,1-4 4750,4 2 0,-17-17 0,-2-1 0</inkml:trace>
  <inkml:trace contextRef="#ctx0" brushRef="#br0" timeOffset="198125">26883 12149 16448,'0'-7'2380,"1"1"-1488,-1 6-131,8-60-201,-5 34-347,1-10 0,0-1 611,-2 7-438,-2 8-44,-3-3 89,-7 4-330,-2 6 16,-17-5-78,7 12 12,-11 0 5,-10 7-39,9 4-3421,-25 11 3399,26 0-1,-8 11-336,14-3 336,1 3-5,-6 16-11,10-9 5,-4 12-11,15-15 11,4-1-17,3-3-2145,4-2 2168,5-2 0,5-3 33,7-2 6,19 2-5,-5-8-1,14-2 6,-11-6 6,0-5-1,0-3 2169,-2-5-2146,-1-6-87,-4-4 109,-2-4-22,-3-4 23,-4-5-12,-3-5 1241,-2-5-1235,-2-5 17,-1-3 16,-1-4 12,-1-1 50,-1 0-6,-1 2-917,-2 4 935,0 3-71,-1 7 59,-1 5-1896,0 6 1890,-2 4-28,0 5-772,0 3 761,1 4 471,-1 3-526,1 3 20,-1 2-88,1 4 2095,-1 1-2135,2 4 3368,1 4-3317,3 6 110,6 21-127,-2-1-5,5 17 0,-5-4-462,-1 5 462,-1 4-545,-5-12 0,-1 2 522,0-11 1,-1 0-661,-1 11 1,0 0 508,-2 17-62,-1-3-77,1-4-97,1-4-1539,5 8 728,2-19-616,7 5 1848,9-11 0,-11-20 0,6 5 0</inkml:trace>
  <inkml:trace contextRef="#ctx0" brushRef="#br0" timeOffset="198399">27652 11602 20512,'0'-47'676,"0"0"0,0 4 0,0 8 315,-3 15-582,1 7 12,-2 1-214,1 8-134,2 3-73,-1 0 24,0 2-12,-2 3-1,-4 4 22,-2 7-5,-4 6-5,-9 22-1679,10-14 1,1 1 1663,-1 0 0,0 3-2,-3 22 0,2 1-235,1 3 220,4-2 1,0-1-20,6-5-426,2-10 0,3 0 381,4 3-39,7 9-706,4-21 526,4-4-161,4-3-281,2-3-498,4-4 1441,2-3-209,6-3 0,-19-6 0,0-1 0</inkml:trace>
  <inkml:trace contextRef="#ctx0" brushRef="#br0" timeOffset="199058">28282 11784 18410,'13'-49'965,"1"1"0,-2 3 1,-2 7-389,-6 10-129,-2 4-73,-2 4 927,0-1-1039,0 8 242,0 0-477,0 9 33,0 2-285,0 2 489,0 4-310,-1 3 73,-1 8-6,0 6-10,-2 6-1,0 6-833,-2 4 811,-1 3 5,-1 4 12,0-1-12,0 1 1,2-1 5,1-4 0,2-2 11,2-6-158,7 6 158,0-12 6,5 1 22,-1-14 96,7-4-62,-3-4-1,5-5 820,-2-5-825,2-6 17,2-3 6,2-4-355,0-4 372,0 0-3207,0-3 3217,0 1 1,-2-1 11,-2 4-6,-1 1 17,-4 5-17,-3 3-16,-3 4 379,-2 3-463,-4 3 3357,0 1-3486,-2 2 33,1 7 68,0 1-1,1 9 6,1 0 0,0 6-6,-1 3-94,2 19-242,-3 11-865,1 2 551,-2 2-520,-1-17-6979,-1 17 8155,0-12 0,-1-6 0,3-22 0</inkml:trace>
  <inkml:trace contextRef="#ctx0" brushRef="#br0" timeOffset="199266">29148 12103 20610,'3'-8'3293,"0"1"-2649,-3 7 886,0 0-1609,18-44 74,-14 40-12,12-30-28,-19 54-61,0 5-561,0 20-1372,1 9-2035,1 0-5224,2-5 9298,0-23 0,1-12 0,-1-6 0</inkml:trace>
  <inkml:trace contextRef="#ctx0" brushRef="#br0" timeOffset="199668">29619 11750 23999,'-9'2'95,"3"0"-84,11 39-5,1-8 27,1 18-27,-1-12-833,0-7 1,1 0 832,3 3 5,4 7 0,-4-17-5,0-4 525,-1-4-514,1-3 406,2-2-294,-3-6 28,5-1 134,3-12-145,0-1 16,6-8-15,-2-3 501,1-5-508,1-5-6,-1-3-11,2-3 0,-1 1-3275,-1-1 3247,-2 3-361,-3 2 457,1-3-113,-7 12-28,0-1 210,-8 12-260,-2 3 3147,0 2-3287,-1 2 448,0 1-6402,0 1 565,3 7-3275,-2-1 8804,3 5 0,-2-6 0,-1-1 0</inkml:trace>
  <inkml:trace contextRef="#ctx0" brushRef="#br0" timeOffset="199949">30366 11468 24228,'-3'-46'573,"0"0"1,0 4-1,-1 9-13,0 18-386,1 7-62,-1 0-90,3 6-50,0 2-90,1 6 113,-1 2 10,4 8-10,2 5 10,5 6 1,4 8-387,0-3 1,1 2 369,10 22-1466,-6-16 0,0 1 1474,-4-9 1,-1-1-10,1 1 1,0 1-409,0-1 1,-1 0 413,-1 0 1,-1 0-949,-1-1 0,-1-1 926,6 28-17,-7-3-302,-6-4 157,-10-3-174,-9-5-415,-14-2-43,-9-5-8873,-2-4 9695,2-8 0,18-11 0,8-6 0</inkml:trace>
  <inkml:trace contextRef="#ctx0" brushRef="#br0" timeOffset="203325">19566 2434 9279,'-3'-3'3030,"0"1"5383,3 2-7999,-53-52-1280,39 35 975,-15-11 0,5 1 3,26 19 319,3 0-408,3 0-12,7 0 197,5 0-231,7-1-3205,6 0 3156,6 0-46,6 0-406,5 1 305,5 0-61,3 1-56,2 0-61,0 1-1263,-3 1 1088,-5 0-123,-7 2-257,-7 0-2985,-4 2 1349,-15 0 2501,-4 1-2203,-15 2 2290,-7 1 0,3-1 0,-3 1 0</inkml:trace>
  <inkml:trace contextRef="#ctx0" brushRef="#br0" timeOffset="203533">19843 2219 12929,'-8'1'7353,"1"-1"-5730,7 0 1685,0 0-2766,12 43-1007,-9-21 368,4 13 0,-1 2-1623,-5-6 1674,-1 12-338,-2-10 315,0 0-263,-2 0 9,1 14 441,0-13-834,1 10 488,1-15-592,1 0-1327,2-1-6356,1-3 8733,1-5 1,-1-9 0,-2-5-1</inkml:trace>
  <inkml:trace contextRef="#ctx0" brushRef="#br0" timeOffset="225787">4431 6411 8775,'-5'-4'881,"2"1"2121,3 3-2335,-74-13-1776,48 11 1190,-17-5 1,1 3 27,21 10 86,-1 1-67,-2 1 230,-3 2 28,-1 0-3704,-3 2 3544,-3 1-24,0 0 901,-1 1-914,-12 2 175,6-1-155,3-3-124,15-5-320,15-4 349,3-3-577,3 1 2432,2-1-2154,0 2 118,0 1 3,0 2 26,1 1-46,1 2 47,0 1 10,1 2-20,0 3 63,0 0-6,0 2-15,0 0-22,0 1 111,1 1 5,1 3 65,0 0 9,1 3-5,0 2 20,0 2-3407,-1 2 3432,0 2-416,-1 3 450,-1 2 224,0 24-196,-3-26 1,0 2-112,1 0 1,-1 1-293,0 0 0,-1-1 393,-1 17-77,0 2-1929,-1 0 1928,1 1-56,0-1 1514,2 0-1562,2-1-372,1-3 379,4-1-30,2-2 60,3-4 0,0 0-43,5 12-22,-4-13 1,0-1 81,1 1-102,-3-1-19,-1 1-1410,-3 0 1398,-1 0 53,-2 1 1740,-1 1-1635,-2 2 7,0-1-271,-3 2 280,-1-1-1,-2 2 703,-1-1-738,0-2 1,0 0 1970,-2 12-2076,1-12 0,1-3 18,1 1-5,1-4 13,1-1 6,0-2 27,1-1-98,0-2 15,1 1 11,-1-1 17,0 0 248,-1 17-181,-1-13-20,-1 15-33,-1-16 124,0 0-74,-1 1-11,1-1-22,1 0-12,0 0-11,2 0-5,1-1 28,1 13-29,1-13 62,1 22-44,1-25 5,1 9 17,1-11-1,-1-1 1157,-1 2-1134,0 1-11,0 1-6,-2 1-26,0 1-2137,0 0 2157,0-1-1785,1 1 1797,1-2-5,1 1 100,2-2-140,2 1 6,1-2-11,3 0-1,2 0 1,2-1-12,0-1-10,2 0-198,6 11 164,-3-13 1195,5 9-1285,-5-15 3036,0-2-3871,15 5-134,-5-9-1818,12 2-5659,-11-12 8310,-4-3 0,-12-2 0,-6-1 1</inkml:trace>
  <inkml:trace contextRef="#ctx0" brushRef="#br0" timeOffset="235183">30602 8592 16902,'1'-3'2157,"0"0"1349,-1 3-3260,-40 33-4804,12-10 4614,-3 2 0,-3 2 12,-12 9-46,21-18 0,-1 1-785,-3 0 1,0 0 762,-1 1 0,-1 1-17,-2 0 1,0 0 79,0 1 0,1 0-139,0-1 0,0 1-240,-7 7 0,0-2 58,13-7 0,0 0-81,-5 3 0,2-2-534,0 2-281,4-7-353,5-5-246,3-6 1626,3-2-1099,0-9 3400,2-3-2309,-1-10 282,1-4 155,-1-4 1646,0-4-1309,1-1 184,-1-3-1482,3 1 1763,1-1-1100,4 1 993,2 2-95,2 3-146,2 3 91,2 3 330,5-2 715,0 11-1539,2-2-107,-3 11 1193,1 0-1299,0 4-17,2 0-39,3 3 5,3 4 57,20 16-51,-4 1-1036,14 14 1008,-7-4-1963,3 8 1952,3 3-22,-22-20 0,1 1-624,1 0 0,0 1 629,1 0 1,0 1-7,0-1 1,0 0-9,-1-1 0,1-1-5,-3 0 0,0-2-528,19 20 530,-5-5 417,-7-5-406,3 2-72,-12-11-107,2 2-358,-13-13 801,-3-1-5271,-3-4-4375,-2-1 9349,-1-3 0,-1-1 0,0-1 0</inkml:trace>
  <inkml:trace contextRef="#ctx0" brushRef="#br0" timeOffset="250991">5597 9199 7145,'-4'-9'1803,"0"1"-1584,4 8-1284,0 0 696,-1-4-656,1 3 600,-2-3 385,2 4 606,7 0 61,2 0-336,4 0-28,0 0-55,-1 0-1,1 0-62,2 0-27,1 0 16,1 0 6,0 0 12,1 0-23,1 0-11,2-1-23,0 0-11,1-2-3403,2 0 3386,0-2-417,2 0 512,0 0 51,3-1 56,2-1 44,3 0 12,1-1-2123,3 0 2117,2-1-44,2 0-51,2-1-16,2 1 1532,1 0-1595,1-1-22,0 2-42,-15 2 1,2 0-21,0 0 1,1 0-26,-1 0 1,1 0-156,-4 1 1,-2 0 202,12-2 2340,-2 1-2240,18-3-94,-13 1-9,-7 3 0,1-1-1608,8-1 1606,15-2 2,-28 3 0,-1 1 397,20-3-448,-18 2 1,0 0 3,14-2 5,0 0 0,0-1-14,-13 4 1,-1 0-9,19-3-3,-18 4 0,-1 0 474,13-2-449,0 2 6,0 0-17,-1 2 0,-1 0 5,-1 0 1,0 1 11,0 0-1,-1 0 7,1 0-1,-3-1 1,1 1-1,-3-1 45,19-1-691,-14 0 652,13-2 0,-17 2 1289,-1-1-1284,0-1-2459,0 1 2437,0 0 1,1 0 205,0 1-234,0 1 534,0 0-522,-1 1-18,-1 0 12,1 1-11,-2 0 5,0 0-11,-2 0 11,-1 1-17,-1 2 1,-1 0 10,0 2-10,-1-1-6,2 1 5,-1-1 295,0 0-283,1 1 2426,0-2-2410,1 1-12,0-1 1,2 1 6,1-1-19,2 0 19,1-1-804,0 0 810,2 1 452,0-1-458,1 0-2469,0 0 2480,-1 0 22,0-2 277,-2 1-271,1 0 6,-1-1 50,20 0-703,-14 0 647,15 0-6,-20 0-266,1 0 267,0-1-1,1 0 0,-12 0 1,2 0-1,17 0-14,-6 0 1,1-1 1010,10 2-1028,-19-1 1,-1 0 19,17 1-539,-2 0 545,1 0-12,-2 0 12,1 0-6,0 0-5,-1 0 5,-1 0 6,-14 0 0,0 0-6,18 0 14,-17 0 0,-1 0-8,13 0-1,3 0-457,0-1 452,1-1-11,2 0 11,0-3-16,2 1-1,-1-1-5,1-1-1020,1-1 1026,-1 1-7,0-2-558,-16 2 1,0 0 563,20-3-176,-21 2 1,-1 1 176,15-3 232,-2 0-233,0 0 6,-1 1-5,-1 1-1,-1 0 699,-15 2 0,2 0-691,0 1 1,1-1-20,0 0 1,1 1-1,16-3 0,-1 2 0,3-1 548,-13 1 0,0 1-548,3 1 0,-1 0 1077,0 0-1088,0 1 120,0 1-109,0-1-6,1 2 12,-1 0-11,-1-1-1,-1 1 7,0-1-12,16 1 5,-13 0 1,12-1-6,-16 0 22,-2 0-22,1 1 17,0-1-2079,0 0 2084,1 0 12,1-1 565,1 1-566,2 0-10,2-1-7,1 1 1,-13 0 0,3 0-12,0 0 1,1 1-71,1-1 1,-1 0 66,-2 0 1,-2 0 14,16 1 6,-1-1-12,0 0-6,-1 0 1,2-1-6,-2 1 11,0 0 6,-2-1 0,1 0-3,-13-1 0,1 1 3,19-2-9,-18 1 0,-1 0 15,17-2-279,-1-1 279,2 0-1,1-1 23,0 0 11,1 1-16,-1 0-7,0 0-27,-1 0 5,0 1 1054,-18 2 1,2 0-1047,2-1 1,-1 1-15,0 0 1,-1 0-268,-2 1 0,-3-1 284,12 1-28,-2-1 23,-2 1-17,0 1 588,-1 0-571,0 1 5,17 0-11,-15 1-5,14 0 5,-19 2-11,0 2 924,1 0-901,13 3-12,-12 0-134,9 2 123,-17-1 0,0-1 5,-2 2-5,0-1-11,-1 1 962,-2 0-962,-2 1 5,-3 0 12,0 0-6,-4 2 588,5 6-588,-7-2-6,4 7 6,-8-5-6,1 3 1,-1 0 10,1 1 7,0 2 581,0 0-582,2 2-5,-1 0-12,0 1 17,0 1 296,-1 1-307,4 13-11,-6-9-466,2 9 483,-6-13 11,-3 0-6,-1-1 0,-1-1 23,-4 0-290,-1 0 318,-4-1 5,-2 0 11,-3 0 240,-1-1-256,-3 0 5,-2 0-3240,-2-1 3201,-1 0 6,-2 0-23,-1 0 17,-1 0-5,-2 1-12,-2-1 0,-2 0 6,-2 0-606,0-2 617,-3 0-6,-1 0-5,-2 0 17,-1 0-23,-3-1 6,10-6 0,-1 0-6,-21 8-3,17-8 1,1-1 19,-19 6-20,27-10 0,-1 0-344,0-1 0,0 0 350,-1 1 0,0-1 11,-1 0 1,0 0-12,-1-1 0,0 1-3,-1 0 0,1-1 3,-2 0 0,1 0-9,-1 0 1,0 0 2,0-1 1,0 0-4,-1 0 1,1 0 0,-1 0 0,0 0-9,0 0 0,-1-1 11,0 1 1,0-1-1,-1 0 1,0 0 2,-1 0 0,0-1 0,-1 0 0,0 0 239,0 0 0,-1-1-239,0 1 0,-1-1-6,1 0 1,-1 0-352,-1 0 0,0-1 346,0 1 0,0-1-321,-1 0 0,0 0 329,-1 0 1,0 0-1,-1-1 1,0 0-4,1 1 1,-3-1-3,3-1 1,-4 1 0,3-1-471,-8 1 0,-1 0 469,8 0 0,-2-1 0,3 0 3,-5 0 1,2 1-6,-1-2 0,0 1-126,-1 0 0,1-1 128,-1 0 1,1 0-3,-1 0 0,0 0 3,1 0 0,-1-1-313,1 1 1,0 0 314,1-1 1,0 1 2,0 0 0,0-1-8,0 1 0,0 0-6,0 0 0,-1 0 0,1 1 1,-2-1 3,3 0 0,-4 1 1,3-1 1,-8 0 0,0 1 0,8-1 0,-3 1 0,3-1-3,-4 1 0,3-1 3,-2 1 0,-1 0-11,1 0 0,0-1 8,0 1 0,-1 0 3,1-1 0,0 1-3,-1-1 0,1 1 17,0-1 0,1 0-20,1 0 1,-3 0-3,6-1 1,-3 1 0,2 0 1,-8-1 1,1 0 5,7 0 0,-2 0 0,4 0 47,-5 0 1,2 0-37,-1-1 0,0 0-11,1 1 0,-1-1 8,1-1 1,0 0-4,0 0 1,0 1 406,2-1 0,-1 0-407,1 0 1,-1 0-6,2 0 0,0 0 3,0 0 0,0 0-6,1 0 0,0 0-6,0 0 1,1 0 18,0 1 1,0-1-11,0 0 0,1 1 453,1-1 1,0 1-449,2-1 1,-2 0-6,-15 0 0,0 0-98,15-1 0,-1 1 95,-12 0 0,1 0 3,16 0 0,2 1-6,0-1 1,0 1 5,0 0 0,0-1-6,1 1 1,0 0 5,1-1 0,-1 1 0,2 0 0,0-1 0,1 1 0,0 0 613,0 0 0,2-1-607,-32 0 5,3-2-11,2 1 0,2-1 0,1 0 0,1-1 0,1 1 28,0-1-22,1 1-6,0 0 16,2 0-10,2 0 0,0 0-1,0 1 1,1 0-12,-1 0 1,0 1 16,0-1-22,0 1-1,1-1 7,-1 2-12,1-2 925,0 2-919,2-1-6,2 0 17,1 1-5,2-2 22,1 1-17,4-1-17,2 1 0,1-2 11,2 2 1,0-2 10,1 2 770,0-1-786,-1 0 17,0 1 338,0 0-339,0-1-1685,1 2 1697,-1-2 309,-14 1-326,11 0 6,-23-1 0,24 1 27,-9-1-27,15 1 5,0 0 754,2 0-765,0 0 12,1-2 3332,1 1-3344,-1-1-5,1 0 164,-2 0-165,1 0 6,-2 1-5,1-1-1,-1 2 6,0-2 11,-1 2-11,0-2 6,-1 1 0,-1 0 5,0-1 6,0 1-12,-1-2 12,0 1 11,0-2 39,0-1 17,1-2-259,0-2 265,2-3-3314,1-3 3274,1-3-33,4-4-34,2-4-22,3-4-17,1-23-295,6 11 323,2-18-265,7 16 271,3-2 11,4 0 22,3 0 1966,2 1-1977,0 1-34,2 1-38,1 2-57,2 2-112,1 2-257,3 3-1111,2 3 1609,5 0 0,-13 15 0,0 3 0</inkml:trace>
  <inkml:trace contextRef="#ctx0" brushRef="#br0" timeOffset="256032">3352 11614 5908,'-51'0'986,"0"0"1,-9 1 0,8 0 296,17 1-1045,-17 2 1364,31-2-1460,3 2 812,3-1-976,2 0 2044,6-1-2364,1 1 1424,4-1-1347,1 2 151,3 2 46,2-1 15,4 2 14,4 0-11,7-1 179,5-1 22,9-1-16,7-1-1417,9-2 1383,10 0-26,-9-2 1,4 0-933,-11 0 1,1 0 895,17-1 0,1 1-6,-15-1 1,0 0-3,2 1 0,0 0-6,0-1 0,1 1 6,-1 0 0,1 1-6,-1-1 0,-1 0 3,0 1 0,0 0-63,-2 0 1,1 0 59,-2 0 0,0 0 3,0 0 0,-1 0-673,-1 0 0,0 0 667,-2 0 1,0 0-9,-2 0 0,0 0 5,-1 0 1,-2 0-323,-1 1 1,-1-2 325,29 0-7,-6 0-4,-6-2-18,-6 1 6,-7 0 0,-6 1 771,-7 0-727,-7 0 158,-6 1 1684,-6 0-1365,-3 0 1290,-11 0-1856,-3 0 1181,-13 0-1164,-4 2 0,-9 1-803,-7 2 814,-8 1 12,-9 0-713,28-3 1,-1 0 717,-2 1 0,-2 0 0,-2-1 0,-1 0 0,-1 1 0,-1 0 3,-2-1 0,0 0-6,-1 1 0,-1-1 0,0 0 1,-1 1 2,0-1 0,-1 0-909,1 0 1,-1 0 916,0 0 1,0 0 8,0 0 0,-1 1-570,1-1 1,-3 1 598,6-1 1,-3 1 0,3-1-11,-7 2 1,1-1-7,8-1 0,-1 1 0,4-1 17,0 1 1,2-1 50,-10 1 0,2 0-62,12-1 1,3 0-1,-8 1 1,4-1 24,-3 2 433,8-2-437,8 0-57,7-1 853,6 0-982,6-2 1885,2 0-1661,11 0 1910,3 0-1905,13-1-3412,5-2 3373,9-2-10,9-4-2275,10 0 2243,-25 4 1,0 0-377,4 0 0,1 0 374,2 0 0,1 1-634,2-1 0,1 1 628,2 0 0,0 1 3,3 0 0,1-1 418,0 1 1,1 0-419,2 1 0,0 0 0,1 0 0,0 0 119,1 1 1,0 0-123,0 0 1,3 0-1,-4 1 0,4 0 0,-3 0-250,-12 0 0,-2-1 1,2 1 241,12 0 1,2 1 0,-3-1-2,2 1 1,-3 0 366,0 0 0,-2 1-372,-2 0 0,-2-1 3,-2 1 0,-2 0-3,-3 0 0,-1 0 3,-4-1 0,-1 0 0,25 2 361,-11-2-349,-11 1 32,-8-2 1765,-11 0-1495,-7 0 2768,-6 0-2807,-7 0-174,-5 0-101,-7 0 1656,-8 0-1651,-7-2 1,-8 1-531,-8 0 536,-9-1-1967,-7 2 1958,27 0 1,-1 0-6,-4 0 1,-1 0 2,-2 0 0,-2 0-3,-3 0 0,-1 1 3,-1 0 0,-4 1-826,1 0 1,-4 0-1,3 1 826,-11 0 0,1 0-485,8-1 1,-3 1 0,4 0 492,-3-1 1,2 0-472,1 0 1,0 0 509,3-1 1,1-1 5,1 1 1,2 0 97,2-1 1,0 0-94,4 0 1,0 0 0,3 0 0,1 0-9,4-1 1,0 1 38,-26 0-27,8-1-17,6 1 1133,-2 0-1127,16 0 1379,1 0-1408,18 0 2556,5 0-2629,4 0 1418,1 0-1412,8 0 79,2 0-6,7 0 658,7 0-663,7 0-7,10-1-418,11 0 422,-6-2 0,7 1-1087,11 0 1,2 0 1069,-20 1 1,1-1 0,-1 1 1,4 0 1,1 0 0,-3 0 5,7 0 0,1 0-589,-1 1 0,4-1 1,-2 0 580,-12 1 1,-1-1 0,1 1-1,13-1 1,3 1 0,-4-1 1,5 0 1,-2 1-906,-1-1 0,1 0 903,-2 0 0,-1-1 2,-2 1 1,1-1-268,-9 0 0,3-1 1,-3 1 266,5-1 1,0 0-11,-2-1 0,4 0 1,-7 0 6,-9 0 1,-2 0 439,7-1 0,-4-1-431,1 0 12,-10 1 38,-8 1 1942,-8 0-1841,-6 2 2164,-4 0-2231,-6 1 2313,-5 0-2413,-8 1 10,-10 0 6,-10 0-286,-12 3 281,-12 0-1357,26 1 1,-1 0 1350,-5 0 0,-2 0 0,-3 1 0,-1 0-1180,-5 0 0,-2 0 1180,-3 0 0,-2 1-4,19-3 1,-2 1-1,-2 0-395,-4 0 1,-4 1-1,0-1 1,2 0 390,-4 1 1,2-1-1,-2 1-238,2-1 0,-4 1 1,1 0-1,4-1 248,-1 0 0,3 0 0,1 0-58,-1-1 1,0 1 0,1 0 58,0-1 1,2 0 0,-1 0-2,3-1 0,0 0 0,1 0 0,-18 1 1,0-1 109,12-1 1,-1-1 0,3 1-107,-3 0 0,1-1-12,-10 0 0,5 0 12,-3-2 11,13 1 5,11-3 1216,5 1-1255,13 1 1720,4 0-1753,9 1 2635,3 1-2613,4 0 56,5 0-17,7 0 12,8 1-4,13 1 1,4 0-9,18 0-549,-8 1 1,2-1 534,-17 0 0,0-2 6,4 1 0,1 0-809,3-1 0,1 0 812,2 0 0,2 0 5,0 1 0,5-2-4,-6 1 0,5-1 0,3 0 0,-3-1-432,-5 1 0,-2 0 0,0-1 1,2 0 426,8 1 1,2-1 0,0-1 0,-4 1-1,3 0 0,-3-1 0,-4 0-192,3 0 0,-3 0 190,-3 0 0,0 0 3,-3 0 0,-2-1 2,-5 1 1,0 0-1,6-2 1,-1 0-6,13-1 0,4-2 1498,-29 5-1493,-15 2 1437,-4-1-1419,-10 2 2950,-2 0-3024,-4 0 1062,-1 2-1196,-6 1-106,-2 2-169,-2 2-143,-1 0-2108,-4 2-493,5-2 3204,-2 0 0,12-5 0,1 0 0</inkml:trace>
  <inkml:trace contextRef="#ctx0" brushRef="#br0" timeOffset="256418">5289 11381 14365,'-50'-5'515,"0"1"0,0-1 0,4 1 1,1 0-1,7 2-89,-7 2 392,-18 0-381,18 2 11,-9 1 31,24 0 600,6 1-664,6-2-41,3-1 159,6 0-275,3-1 12,4 1 133,1-1 203,11 1-418,0 1-3342,25 3 3322,-6 0-142,15 4-308,-3-1 294,4 2-219,5 1 72,4 2 82,-1 4 0,3 2-2,-21-7 1,1 1-439,20 9 1,-2 1 503,1 7-9,-4 4-21,-6 2 19,-8 2 6,-9 1 109,-6 17-29,-11-12 28,-12-6 1,-5 0 5,-8 8-61,1-16 1,-2-1 52,-14 10-5,-4-1-93,-1-2 82,-2-1-46,2-2-106,2-3-298,1-1 913,2-3-555,-3 1 1,16-14-1,0 0 1</inkml:trace>
  <inkml:trace contextRef="#ctx0" brushRef="#br0" timeOffset="282212">24712 12160 27253,'-55'-1'-144,"0"0"1,0 1-1,2-1 1,3-1-662,3-1 0,8 0 803,17-3-188,6-1 419,6-1-821,5 0-31,10-2-165,8-3 663,13-2-42,14-2 512,14-1-1001,-20 8 1,1 0 759,6 0 0,2 0-73,5 0 1,2 0 181,5-1 1,2 1-1388,5 0 1,1 0 1028,-18 4 0,1-1 1,1 1-72,2 0 1,1-1 0,0 1-15,2 1 1,1-1-1,1 1 148,2-1 1,1 1 0,0 0 28,2 0 0,1 1 1,0-1-333,-14 2 0,-1 0 1,2 0-1,6 0 440,-3 0 0,6 1 0,4-1 0,1 1 0,0-1 0,-2 1 0,-5 0-323,2 0 0,-3 0 0,-3 0 0,3 0 0,4 1 232,0-1 1,4 0-1,4 0 1,0 0-1,-1 1 1,-3-1 0,-6 1-115,10 0 0,-6 1 0,-1-1 0,0 1 88,3 0 0,0 0 1,0 0-1,0 1-33,-1-1 1,-1 1-1,2 1 1,3-1 91,-8 1 0,3 0 0,2 0 0,0 0 0,-1 1 0,-3-1-55,-2 1 0,-2-1 1,0 1-1,0 0 1,2 0 81,2 0 0,2 0 1,2 0-1,0 1 1,-3-1-1,-3 1 3,8 0 0,-3 1 0,-2-1 0,1 1-5,1-1 1,-1 1-1,0 0 1,1-1-4,-2 1 1,1 0 0,-1 1 0,0-1-5,0 0 1,-1 1 0,0-1-1,0 1-3,-2-1 1,-1 1 0,1-1 0,2 2 10,2-1 1,2 2 0,2-1 0,-1 1 0,-4-1-13,0 0 0,-3-1 0,0 1 1,2 0-7,-2 1 1,3-1-1,0 1 1,-1 0 0,-4-1 3,10 2 0,-4-1 1,-1 0-9,0 0 1,-1 0 0,-1 0 70,-2 0 0,0-1 0,-1 1-78,-2-1 1,-1 0-1,-1 0 17,-2-1 0,-1 0 0,0 1-30,-3-1 0,-1 0 1,0 0-41,16 2 0,-1 0 290,-6-1 0,0 1-909,7 0 0,-3-1-647,-18-2 0,-1-1-3047,2 0 1,-3 0 4371,-9-3 0,-14 0 0,-7-1 0</inkml:trace>
  <inkml:trace contextRef="#ctx0" brushRef="#br0" timeOffset="283258">12592 12910 19871,'16'-45'668,"-1"1"0,1-1 0,6-17 0,-6 14-316,-14 32-10,-2 4-79,0 5-95,0 3-129,0 2-72,-2 2-6,-1 7 67,-2 5 39,-4 12-11,-1 7-533,-5 11 527,-2 7-2041,-3 9 1999,9-27 1,0 1 5,0 1 0,0 1-689,-1 0 1,1 0 682,0 0 1,0 1-427,-2 11 0,1 0 418,4-13 0,0-1-3,0 8 1,1-2 302,3 5-272,7 0 23,2-17 1577,5 0-1482,1-18 252,11-7-214,0-8-38,8-9 847,0-8-876,3-5-15,3-6 27,4-2-6,3-4 124,1 0-95,2 1-7,1 4 6,-1 2 31,-9 11 0,1 2-98,7-4-56,-12 9 0,-4 3 0,-8 7-11,-4 4 0,-6 5 11,-1 4 11,-2 6 6,3 23-39,-4-2-18,1 20-196,-6-5 91,-1 6-163,-3 7-139,1-30 1,-1 1-101,0 0 1,-1 1-339,0-1 1,0 0-1113,1 0 0,0-1 1969,0 5 0,1-4 0,-1 4 0,2-3 0</inkml:trace>
  <inkml:trace contextRef="#ctx0" brushRef="#br0" timeOffset="287940">23941 13404 12179,'-60'-4'1082,"0"0"1,4-1 0,14-2-1195,30-2 140,19-4 62,31 2-1180,15-2 1452,-4 5 0,11-2 1,-4 1-1801,4 1 0,1-1 1568,-11 3 0,5-2 1,0 1-1,-3 1-352,-3 2 1,-2 0 0,0 0 372,4 1 1,1-1-1,1 1-489,3-1 0,1 1 1,0 1 462,2-1 0,1 1 0,4 0-155,-10 1 0,4 0 0,2 0 0,0-1 0,-3 2 104,1-1 0,-2 0 0,1 1 0,2-1-24,0 1 1,2 0-1,2-1 1,1 1-1,0 0 31,-9 0 0,2-1 1,0 1-1,0 0 0,-2 1 1,-1-1-33,0 0 0,-2 0 0,-1 0 1,1 0-1,3 0-1,1 0 1,4 0-1,0 1 1,1-1 0,-2 0-1,-3 0 29,9 0 0,-2 1 0,-2-1 1,1 0-17,-12 0 1,1 1-1,0-1 1,0 0 0,0 0-2,0 0 1,1 0-1,-1 1 1,0-1-1,1 0-8,-1 0 1,1 1 0,-1-1 0,0 0-1,1 0-6,-1 1 0,0-1 0,1 1 0,-1-1 0,0 1 1,13-1 1,-1 1 0,0 0-1,1 0-1,-2 0 0,1-1 1,0 1-1,-1 0-14,-1 0 0,1 1 1,-1-1-1,-1 0-9,0 1 1,0-1 0,0 1 0,-1-1-10,-1 1 0,0 0 0,-1 1 0,1-1-16,-3 0 1,1 1 0,-1-1 0,-1 1-2,-1 0 0,-2 0 0,1 0 0,2 1-44,-1-1 0,2 1 0,1 1 0,-1-1 0,-3 0-50,-2 0 1,-3 0-1,-1 0 1,3 0-95,8 2 1,2-1 0,0 1-1,-7-1-565,14 1 0,-7 0-1009,-5 0 1,-3-1-2656,-10 0 1,-2-1 4623,18 2 1,-29-3-1,-14-1 1</inkml:trace>
  <inkml:trace contextRef="#ctx0" brushRef="#br0" timeOffset="288844">14692 13149 20212,'-16'-47'291,"0"0"0,1 4 1,6 8-214,13 21-16,5 1-17,3 0-6,3 0-6,5 1-5,2 1 6,6 1-6,2 2-6,3 2-438,2 1 432,2 3 1,0 0-11,0 2-6,0 2-719,1 3 702,-2 3-5,0 4-85,12 11 18,-16-3-12,7 9-473,-21-7 490,-7 1-59,-6 2 182,-15 10 11,-4-9-164,-16 6 170,-1-12 17,-4-2 22,-3-2 12,0-3 5,0-4 168,-7-1-90,14-4 57,-4-1 784,19-3-751,5-1 467,6-1-563,2 0 51,2 0-100,1 2 424,2-3-536,1 2-12,4-3-6,3 1-10,2 0-1,5 2 12,3 0-1,4 3 1,3 3-6,5 3-1105,3 4 1105,3 2 6,4 4-778,1 3 761,2 2-12,-6-1 1,-2 3-17,7 5 16,-11-7 1,-5 1-28,-11 1 16,-9-1 17,-4-1 12,-11-1 5,-5 0 5,-11-1-5,-7-2-22,-8-2-29,-6-2-198,8-7 0,-3 0-1772,-5-2 0,0 0-158,0-1 1,-1 0 2178,-2-2 0,4-1 0,10-2 0,2 0 0</inkml:trace>
  <inkml:trace contextRef="#ctx0" brushRef="#br0" timeOffset="290209">23358 15255 10427,'-45'4'13,"1"0"1,-1 0-1,-11 1 1,-1 2-1,8-1-650,12-2 1,3 1 518,-12 2 0,6 0 18,23-3 725,9 0-311,9-1 566,8-1-348,11-1-61,10 0 0,12-1 61,11-3-1029,-3 0 0,4 0 839,-10 0 0,2-1-131,-4 1 0,4-1 0,-2 1 55,10-1 0,-1 1-28,5-1 0,1 1-25,3 0 0,1 0-88,-19 1 0,1 0 0,0 0-523,2 0 0,0 1 0,1 0 512,2-1 0,0 1 0,0 0-6,2 0 1,0 0-1,0 0-4,2 1 1,0-1 0,0 1-607,2-1 0,0 1 1,0-1 598,1 1 0,0 0 0,1 0-258,1 0 0,0-1 1,0 1 253,2 0 0,1-1 1,-1 1-64,1 0 1,0-1 0,1 1 30,-15-1 1,0 1-1,0-1 1,1 0-2,-2 1 0,1-1 1,0 1-1,4-1 35,3 0 0,4 0 0,1 0 1,0 0-1,-3-1-84,2 1 0,-4 0 0,1 0 0,3 0 27,-1 0 0,1 0 0,3 0 0,0-1 1,-1 1 23,3 0 1,0-1 0,1 1 0,-2 0-1,-2 0-30,2 0 0,-3 0 1,0 0-1,3 0-76,-11 0 0,3 0 0,1 0 1,0 1-1,-2-1 0,-3 0 66,8 1 1,-3 0-1,-1-1 1,1 1-25,0 0 0,0 0 1,1 0-1,-1 0 17,0 0 1,0 0-1,0 0 1,0 0-8,-1 0 0,0 1 1,-1-1-1,1 1-4,-1 0 0,-1 0 1,0 0-1,0 0-3,-2 0 1,1 1-1,-1-1 1,-1 1-4,-1 0 1,0 0 0,0 0-1,-1 0 99,14 1 1,0 0-1,-1 0-107,-4 0 1,1 0 0,-2 0 37,-3 0 1,0 0 0,-2 0-76,-4 0 0,0 0 1,0 0-229,8 0 0,1 1 1,-3-1-342,3 0 0,-2 0-1569,8 0 1,-3-1 2370,-23-1 1,-6-1 0,3 0 0,-6 0 0</inkml:trace>
  <inkml:trace contextRef="#ctx0" brushRef="#br0" timeOffset="291475">16415 13246 13976,'-8'-43'315,"0"1"1,0 2-1,6 7-113,15 14 2200,5 0-2212,17-8-139,-3 8-18,14-5-22,-8 12 427,2 2-443,3 5 5,0 3-17,1 4-31,-12 4 1,-1 2-48,13 8-23,10 10-28,-24-3-326,-8 2 287,-8 3 716,-7 2-654,-9 3 22,-9 3 11,-10 2-2545,-10 3 2573,-9 0 23,-5 0-88,20-22 0,-1 1 177,-24 16 51,1-4-777,4-3 849,7-6-50,7-4 23,9-6 1976,7-4-2005,7-3 763,5-4-555,3 0 2495,5-1-2406,3 1-99,9 0-125,6-2-100,7 1-34,7-1-40,7-1-49,9-1-541,6-2 400,-25 1 1,1 0-236,2-1 0,2 0-1402,2 0 0,2-1 1811,10-1 0,-3 0 0,5-1 0,0 0 0</inkml:trace>
  <inkml:trace contextRef="#ctx0" brushRef="#br0" timeOffset="292541">22580 17216 11863,'46'-6'485,"0"-1"1,0 1 0,3 0-1,7 0 1,2 0 0,-1 0-1,-6 1-1496,7-1 0,-4 1 1,5 0 1091,-6 0 1,6 0 0,2 0 0,-2 0 0,-5 0-230,8 1 0,-5 0 0,1-1 228,3 1 1,2-1-1,0 0-107,-14 1 1,0 1 0,0-1-1,0 0 76,3 1 0,-1-1 0,1 0 0,-1 1-200,3-1 1,-1 0 0,1 0 0,-1 0 202,3 1 0,-1-1 0,0 0 0,1 0-2,1 1 0,1-1 1,-1 1-1,1-1 8,1 0 1,0 1 0,1-1 0,-1 0 8,2 1 0,0-1 1,0 1-1,0 0 1,2-1 1,-1 1 0,1 0 0,0-1-17,-12 2 1,0 0-1,0-1 1,0 1 0,0 0-3,1 0 0,0 0 1,0 0-1,0-1 1,0 2-11,1-1 0,-1 0 1,1 0-1,-1 1 0,1-1-4,0 1 0,1 0 0,-1-1 0,1 1 0,-1 0 40,1 0 0,0 0 1,0 0-1,-1 0 0,1 1-56,0-1 0,-2 1 1,2-1-1,0 1 0,4 0 8,-5 0 1,3 0 0,1 0 0,2 0 0,-1 0 0,-2 1 0,-1-1-16,7 1 1,-3-1-1,0 1 1,0 0-1,4-1-3,-10 1 0,4 0 1,0 0-1,1 0 1,-1-1-1,-2 1 1,-3 1-2,4-1 0,-3 0 0,-2 1 0,0 0 0,0-1-2,13 2 0,-1-1 0,0 0 0,0 1-3,-2-1 0,-1 1 0,1-1 0,-2 1-59,-1-1 1,-1 1-1,0-1 1,-1 1 45,-2-1 1,-1 1-1,1 0 1,-2-1-18,-2 1 1,-1-1 0,0 0 0,-1 1-39,13 0 1,-2 0 0,0-1-68,-4 1 0,-1-1 1,-1 1-143,-5-2 0,-1 1 1,0-1-323,16 1 1,-2 0-3204,-11-2 0,-3 1 3798,-9-1 0,-3 1 0,1-1 0,-18 0 0</inkml:trace>
  <inkml:trace contextRef="#ctx0" brushRef="#br0" timeOffset="293425">18417 13132 14963,'8'-55'1206,"0"-1"0,-3 15 0,0 5-892,3 3 1649,-6 26-1918,-1 4 432,-1 2-539,0 6 494,2 15-371,-1 4-16,2 14-28,0-1-6,0 4 754,1 5-762,0-11 0,-1 1-2375,3 21 2369,-3-20 1,1-1 7,1 13-671,0-4 672,-1-5 11,0-6 33,0 1 28,-3-14 386,0-1-195,-1-14 2371,0-3-1817,0-2 472,0-13-1290,0-1 6,-2-15 1,-1-1 16,-2-24-23,2 8 0,0 13 1,1-1 6,-1-15-1620,1-2 1619,1 1 26,0 17 0,1 0-427,0-13 508,-1-5 27,1 26-21,-1 7-76,0 6 14,0 5-101,0 3-68,-1 2 1453,0 7-1385,1 3 590,-1 9-579,1 4-50,1 6-11,0 5-192,2 3-161,3 5-606,4 2-212,4 5-1272,3 5 2532,-6-22 0,-1-1 0,2 3 0,0-1 0</inkml:trace>
  <inkml:trace contextRef="#ctx0" brushRef="#br0" timeOffset="294175">20087 12521 14533,'-50'-29'11,"0"-1"0,-1 0 1,2 2-1,-1 0 0,2 2-6,7 6 1,1 2 0,0 0-1,0 1 1,-1 0 0,-5-1-11,-1 1 1,-7-1-1,-3-1 1,1 1-1,4 2-641,-8-3 1,3 1-1,-5 0 639,7 2 0,-5-1 1,-2 0-1,3 0 1,4 3-132,-6 0 0,6 3 0,-2-1 128,-3 0 1,-1 1 0,0 0 3,14 3 1,1 0-1,-2 0 1,-3 1 2,-4-1 1,-5-1 0,-2 1 0,1 1 0,2-1-57,-1 1 1,2 0 0,0 0 0,-3 0 63,10 2 1,-2-1 0,-2 1-1,0-1 1,2 1 0,2 1-135,-10-2 0,3 2 0,1 0 0,-1 0 131,-3 0 1,1 1 0,0-1 0,-1 1-1,1 0 1,0 0 0,-1 1 0,-8 0-1,14 1 1,-5 0 0,-3 0 0,-3 0 0,0 1 0,1-1 0,2 1-1,5 0-12,1 0 1,3 0-1,2 0 1,1 1-1,-3-1 1,-4 1 8,6-1 0,-3 1 1,-2-1-1,-1 0 1,-1 1-1,0 0 1,0 0-1,2 0 0,3 1-1,-7 1 1,1 1-1,2-1 1,0 1-1,1 1 1,1-1-1,2 0 5,-11 0 0,4 1 1,1-1-1,-2 1 1,-2 1-5,8-1 0,-2 0 0,-2 0 1,-1 1-1,2-1 0,1 1 0,4 0 2,-6 0 0,4 0 0,1 1 1,0-1-1,0 1 1,0 0 0,-1 1 1,0-1-1,1 1 0,0-1-2,0 1 0,0 0 0,0 1 0,1-1 0,-1 1 3,1-1 0,0 1 1,0 0-1,0 0 1,1 0-1,0 0 0,0 1 1,1 0-1,0 0 1,-1-1-1,1 1 0,1 0 1,-1 0-1,0 1 1,1-1 2,1 0 1,2 1 0,-1-1-1,-2 1 1,-1 1 5,-2 0 0,-2 1 0,-2 0 0,-1 1 1,0 0-1,2 0 3,-1 1 1,0 1 0,-1-1 0,1 1 0,1 0 0,-1 0-6,1-1 0,0 1 1,0 0-1,1 0 0,0 0 1,1 0 2,-5 2 0,-1 2 1,2-1-1,2 0 1,4 0 1,4-2 1,4 1-1,1-1 1,0 1 12,-13 6 0,1 1 0,0 0-4,4-1 0,1 1 0,0 1-2,4-1 1,0 1 0,2 0 150,3 0 0,1 0 1,1 0-160,3 0 1,1 0 0,2 1 204,-12 11 1,3 1-212,5 0 1,3 0-4,5 0 1,4 1-6,5-1 0,3 1 0,4 0 0,4 0 295,3 1 1,4-1-296,5 1 0,3 0 6,4 0 0,3 0 5,6 1 0,4-2-170,5 1 0,3-2 162,6 0 0,3-2 0,5 0 0,4-2-118,-14-12 0,3-1 1,0-1 121,4 0 1,1-1-1,0-1-2,4 0 1,0 0 0,5-1 6,5 0 1,6 0 0,1 0-1,-3-2-7,-10-2 1,-2-2 0,1 0 0,5 0 6,-5-2 1,5 1 0,3 0 0,1 0 0,-1 0-1,-1-2 1,-5 0 1,14 1 0,-6-1 0,1-1 0,3 0-4,-9-1 0,3 0 1,1 0-1,0 0 0,-1-1 1,-3-1-106,11 1 1,-2-1 0,-1 0 0,0-1 117,-10-1 1,1 1 0,0-1-1,0 0 1,0-1-39,1 1 0,0-1 0,0 0 0,1-1 1,0 1 44,1-1 0,0 1 0,1-1 1,0 0-1,0-1-15,0 1 1,1 0-1,0-1 1,0 1-1,1-1 13,1 0 0,-1 0 0,1-1 0,1 1 0,-1-1 3,2 0 1,0 0-1,0 0 1,0 0-1,0-1-9,-9 1 1,0-1-1,0 1 1,0-1-1,0 0 1,1 0-1,0 0 0,0-1 1,0 0-1,1 0 1,-1 1-1,1-1-3,0 0 1,0 0 0,0 0 0,1 0-1,-1 0 1,0-1-6,1 1 0,0-1 0,0 0 0,0 0 0,0 0 0,0 0-1,0 0 0,0 0 0,1 0 0,-1 0 0,0 0 1,1-1 0,-1 1 0,0-1 0,1 1 0,-1-1 0,0 0 0,1 0-4,-1 0 0,0 0 0,1 0 1,-1-1-1,1 1 0,-1-1 3,0 1 0,0 0 0,0-1 0,-1 0 0,1 1 1,0-1-3,-1 0 0,1 0 0,-1 0 0,1 0 1,-1-1-1,1 1 3,-2 0 0,1 0 0,0-1 0,0 1 0,-1-1 0,1 1 0,-1-1 0,0 1 0,0-1 0,-1 0 0,1 0 0,0 0-1,-1 0 0,0 0 0,0 0 0,-1 0 0,1 0 0,0 0 5,9-2 0,0 1 0,0-1 0,0 0 0,-1 0-3,0 0 1,-1 0 0,0 0-1,0 0 1,0-1 2,-2 1 0,0 0 0,0-1 0,0 1 0,-1-1-1,0 0 1,-2 0 0,1-1 0,-1 1 0,1-1 3,-3 1 0,1-1 1,-1 0-1,-1 0 1,1 0-3,-2 0 0,-1-1 0,0 1 0,0-1 0,0 0 11,10-2 1,0-1 0,-1 1 0,-1-1 44,-3 0 0,-1 1 0,1-2 0,2 0-13,-3-1 1,4-1 0,0 0-1,-2-1 1,-3 1-20,-1 1 1,-4 0-1,0-1 1,1 0-1,10-5 0,2 0 1,-1-1-1,-6 1 17,-7 1 0,-4 0 0,-2 1-14,-3-1 1,0 1 0,-3-1 23,13-10 0,-5-1-14,-5 2 0,-5-2-6,-5 1 1,-4-1 16,-7 0 0,-3-1-45,-5 0 1,-4-1-4,-6-1 1,-6 1-6,-3-2 0,-8 0-27,-11 1 0,-7 0 0,-1 1-4,4 6 0,-2 3 0,-2-1-6,-3 0 1,-3-1 0,-1 1 0,0 3-18,-10-2 1,0 3 0,-2 1-54,10 5 0,0 0 0,-2 0 0,-5 0-20,2 1 0,-5 0 0,-3 0 0,-1 0 0,1 0 0,3 2-28,-1-1 0,2 1 0,1 1 0,-4-1 0,-5 1-389,9 1 1,-4 1 0,-4-1 0,-2-1 0,-1 1 0,-1 1 0,2-1 0,2 2 0,4 0 529,-3 1 0,2 0 0,2 1 0,1 1 0,0 0 0,1-1 0,1 1 0,-5-1 0,0 0 0,0 0 0,2 0 0,3 1 0,3 1 0,3 1 0,-1 0 0,1 1 0,-1-1 0</inkml:trace>
  <inkml:trace contextRef="#ctx0" brushRef="#br0" timeOffset="297215">13645 14825 11190,'39'-32'515,"0"0"0,-2 0 0,-11 14 2616,-22 23-2016,0 12 995,-3 18-1891,-2 5 80,-4 11-221,-6-5-66,-4 4-24,-4 4-77,-4 3-490,-1 2 388,11-29 1,0 0-160,0 0 0,1-1-857,-1 1 0,1-1-629,-10 29-1694,2-2-1025,4-2 4555,1 1 0,8-25 0,1-4 0</inkml:trace>
  <inkml:trace contextRef="#ctx0" brushRef="#br0" timeOffset="297544">13636 14940 17816,'12'-41'926,"1"0"0,-1 2 0,-4 10-366,-10 19-151,-2 2-151,-2 3-90,-4 2-78,-2 1-40,-4 1-16,-2 5-12,-3 2 189,-5 5-200,-4 4-6,-4 4 1,-6 3-770,-4 3 753,-6 3-908,-2 2 902,-2 2-699,26-15 0,0 0 718,0 0 1,0 0 14,-26 15 33,4-3-546,8-5 743,8-7 429,11-7-419,9-5 857,7-11-1030,8-5 5,7-10 135,20-24 3,5 11 0,4 0-681,-7 5 0,1 0 554,12-4 1,1 3 118,8 3-1759,2 4 1714,-1 4-29,0 3-156,1 5 123,1 4-309,-1 4 270,1 5 352,-16 3 1,1 1-404,22 6-19,-22-1 0,1 0-15,16 9-88,0 3-214,-2 2-616,-1 2-1871,-4 3-6838,-8-2 9639,-9-1 0,-16-14 0,-8-5 0</inkml:trace>
  <inkml:trace contextRef="#ctx0" brushRef="#br0" timeOffset="304479">5630 8110 10966,'-4'0'3025,"0"0"-2124,4 0-854,8-11-60,6 8-5,11-9 13,7 12-3411,4 0 3371,3 0 12,4 0-693,1 2 737,3 1 0,-11-1 1,1 1-1,21 0 3,-19-1 0,-1 0 20,21 0 22,1-1-17,-29 0 0,1-1 14,1 0 0,1 0-652,0 0 0,1 0 694,1 0 1,3 0 167,18-1 1,3 0-116,-14 1 1,1-1-54,-4 1 0,1-1 0,-2 0 22,6 1 1,-1 0 5,2 0 1,3 0-373,-3 0 0,3 0 0,-1 0 316,9 1 0,0 0-45,-8 0 1,3 0-1,-3 1 131,7 0 0,-3 1-145,2 0 1,1 0-7,0 0 1,0 1-6,1 0 1,-1 0-4,2 0 1,-1 0 5,1 1 0,1-1-491,-1 0 0,1 0 496,0 0 1,0-1 0,0 1 0,1-1-53,-1 0 0,1 0 47,1 0 0,-1-1-113,-21 0 1,1-1 0,-1 0 119,1 0 1,-1 0-1,1 0 0,0 0 1,0 0-1,-1-1 122,1 1 1,1-1 0,-1 0-115,-1 0 0,1 1 0,2-1 10,1 0 0,3 0 1,1 0-1,-3 0-1,4 0 0,-3 0 1,2 0-13,-2 0 1,2 0-1,1 0 1,-4 0 9,0 0 1,-3 0-1,1 0-111,1 0 1,-1 0 0,1 0 112,0 0 1,-1 0-1,1 0-4,0 0 1,0 0 0,0 0-8,0 0 0,0 0 0,-1 0-90,1 0 1,-1 0 0,1 0 81,-2 0 1,0 0 0,2 0 6,1 0 1,2 0 0,1 1-1,-3-1-10,3 1 0,-2-1 0,1 1 84,-2 0 0,1-1 0,1 1 1,-1 0-83,1-1 0,0 1 0,-1 0 0,-2-1 0,4 1 0,-2-1 0,2 0 0,-3 0 0,1 1 0,1-1 0,0 0-1,0 0 0,1 0 0,-1 0 0,-2 0-83,4 0 0,-2 0 1,2 0 84,-3-1 1,2 1-1,0-1 1,-3 0-1,0 0 1,-3 0 0,0 0 5,0-1 0,0 0 0,3-1-70,-1 1 1,4-1 0,-1 0 0,-1 0 75,2 0 0,-3 0 0,3 0 68,-3-1 0,2 1 1,0-1-1,-3 1-63,-1-1 1,-3 0 0,-1 0 10,23-2 1,-1 0 0,-2 0 0,0-1-1,-2 1 1,0-1-6,-2 1 0,0-1-3,-3 0 0,1 0-6,-3 0 1,-1 0 90,-2-1 0,-1 1-88,-2 0 1,0-1-6,-2 0 0,-1-1 2,-2 1 1,0-1-6,-3 0 0,3-1 10,2-2 0,4-3 1,-4 1 288,-2 1 1,0-1-307,-1 0 1,3-2-1,-5 1 27,14-9 30,-19 7 1,-1-2 52,9-8 18,7-10 201,-23-1-207,-12 8-34,-3-11-50,-14 12-79,-16-17-11,-5 10 11,-4 5 1,-3 1 44,-16-7-6,14 13 1,-2 1 2,8 6 1,-1 1-4,-1 0 1,-1 1-3,-1-1 0,-1 1 2,0 0 1,-1 0-3,-2 1 0,1 0-3,-2 0 0,0 1-6,-2 0 1,-1 1-4,-1-1 1,0 1 2,-3 1 1,-1-1 10,-1 1 1,-1 0-6,-2-1 0,-1 2 157,-1-1 0,-1 1-160,-3 0 0,1 0-11,-2 0 0,-1 0 0,-1 1 0,0 0-9,-3 0 1,0 1 2,-1 0 1,0 1 4,19 2 0,0 1 0,-1-1 7,0 1 1,0 0 0,0 0 5,0 1 0,0-1 0,-3 1-4,-1 0 1,-3-1-1,0 1 1,2 0-139,-4 0 1,3 0 0,-3 1 136,3-1 0,-3 1 0,1-1 0,3 1-5,-1 1 1,2 0 0,0 0-74,-1 0 1,1 0 0,-1 0 78,0 1 1,0 0-1,-2 0-131,-2-1 1,-3 1-1,-1 0 1,4 0 139,-5 1 1,2 0 0,-2-1-5,3 1 0,-3-1 0,1 1 0,2 0 1,0 1 0,3 0 0,0 0-2,-1-1 0,0 1 0,-1-1-6,0 1 1,1 1 0,-1-1 9,-1 0 0,1 0 0,-1 0-1,0 0 1,0 1 0,0-1 1,0 1 1,-1-1 0,1 1-2,-1-1 0,0 2 0,0-1 0,1 0 0,0 0 0,-4 0 0,0 1 1,-4 1 0,-1-1 0,4 1-2,-3 0 1,2-1 0,-5 2-3,16-2 0,-4 1 0,-3 0 0,1 0 1,2 0-1,4 0-3,-15 1 0,6 1 1,-4-1-2,5 1 1,-4-1 0,0 1 0,5-1-6,1 1 1,3-1 0,1 0-1,0 0 1,1 1 0,-4-1-54,1 1 0,-3 1 0,0 0 0,3-1 55,-3 2 1,2-2-1,-2 2 81,5-2 0,-2 2 1,-1-1-1,0 1-97,2-1 0,0 1 1,1 0-1,2 0 43,-4 1 1,3-1-1,-2 0-19,4 0 0,-3 0 0,1 0 0,0 1 5,1-1 1,0 1 0,2 0 0,1 0-3,-3 0 1,2-1 0,-2 1 0,5 0 0,-2 0 0,-1 0 1,1 1 19,-14 2 0,1 2 0,3-2-13,12-2 0,2 0 1,-1 0-3,-12 3 0,-3 1 1,5-1-81,-3 1 1,4-1 76,0 1 0,2 0-44,2-1 0,1 1 29,3-1 1,2 0-4,4 0 1,0 0 366,5-1 1,1 1-381,3-1 0,1 0-59,-19 14-168,0 12 1302,19-8-1190,13-3 0,6 2 12,9 6 27,11 14 5,13-14 1,9-1-34,7 1-112,8-1-67,-21-17 0,2 0-1303,1-1 1,2 1 1541,7 2 0,-1-1 0,2 2 0,0-2 0</inkml:trace>
  <inkml:trace contextRef="#ctx0" brushRef="#br0" timeOffset="306519">3583 12334 12660,'59'-16'87,"1"1"1,-4 0 0,-4 3-77,10 0-2503,-30 7 0,2-1 2469,2 0 1,1 0-20,1 0 0,1-1 39,2 1 0,1 0-64,1-1 0,1-1-15,1 1 1,0 0-3,2 0 0,1-1-8,0 0 0,1 1-1,1-1 1,0 1 10,-1-1 1,1 1 28,-1 0 0,1-1 33,-2 1 1,0-1 13,-1 1 1,-1-1 16,-1 1 0,0 0-6,-2 0 1,-1 0-1,-3 1 1,0-1-23,8-1 1,-1 1-96,15-4 513,-26 6 1,-3 0-1035,-5 1 498,-20 3 51,-34 8-924,-19 3 0,-6 2 971,10-3 1,-1 1 16,-19 4 1,0 0 685,22-6 1,2 0-653,-3 1 0,0 1 22,-2-1 1,-1 1 13,0 0 1,-1 1 10,-2 0 1,0 0 16,-1 1 1,-1-1-181,0 1 1,-1-1 204,0 1 1,-1-1 22,2 0 0,-2 0-81,7-1 0,-3 0 1,-2 1 205,-6 1 1,-3 1 0,3 0 173,8-3 1,3 0 0,0 0-374,-2 1 0,0 0 1,8-2 534,-7 4-637,14 0-40,12-3-11,10 2 1949,14 1-1832,27 7-10,3-5 498,24 4-515,-4-9 773,7-5-758,-16-5 0,8-3 0,-4 0-1209,1-1 0,1-1 1216,3-1 0,4-1 1,-4 0 13,-3-3 0,-3-1 3,3-1 0,0-1 19,1 0 1,0-1 16,-1-1 1,3-2 32,-7 1 0,4-1 0,-3 0-27,8-4 0,-1 0-27,-9 3 0,2-2 0,-3 1 27,1-2 0,-2 1-6,-1-1 1,-1-1-821,-2 2 0,-1 0 798,-3 0 0,-1 1-14,-3 2 0,-1 0 22,23-15 73,-10 8 213,-11 4 70,-12 7-216,-11 4-117,-14 5-252,-13 2 16,-17 6-118,-16 3 216,18-2 1,-4 3-11,-5 1 1,-5 1-1,1 1 36,-10 2 0,-2 0 120,4-1 1,-3 2 0,2-1-81,11-3 1,1 0 0,1 0 13,-2 0 0,0 1 0,-2 0 35,-2 0 1,-2 1-1,-1 0 1,3-1-7,-1 0 1,1 0 0,-3 1-126,-6 1 1,-6 1 0,1 0 0,6-1 150,-9 1 0,3 0-24,9-2 1,-1 0 0,5 0-95,2-1 0,4 0 107,3-1 0,1 2-141,5-2 1,1 1 143,-22 10-51,11 0-134,1 7-12,18-7 6,4 4 1250,17-12-1138,10-1 2748,9-4-2642,10-3 18,12-2-6,10-9-2303,12-5 2260,-25 1 1,3-2 27,6-2 0,5-2 0,-1 0-430,-9 3 1,-1 0 0,4-2 384,1 1 1,5-3-1,3 0 1,-2 0-1,-4 2-526,9-3 0,-5 1 0,3-1 503,-2 1 0,4-1 1,-1 0-1,-3 1-231,0 0 1,-2 1 0,4-2 233,-3 2 0,6-3 1,2 0-1,-2 1 1,-5 1-27,7-2 1,-5 2 0,4-2 5,-9 4 0,4-2 0,1 0 0,-4 0 0,-6 3 380,11-4 1,-7 3-366,-5 0 1,-2 1 131,-4-1 1,-3 1-71,1-4 676,-42 1-844,-32 13 503,0 4 1,-5 1-417,-3 2 0,-1 1-299,-8 2 0,-6 2 309,13 0 0,-5 1 0,-2 1 0,3-1 17,-5 2 0,2-1 0,-6 2 45,13-1 0,-6 0 0,-2 1 0,-1 1 1,2-1-1,6-1-328,-3 1 0,5 0 1,0-1-1,-2 2 352,0-1 0,-3 1 0,-1 0 0,2-1 0,4 1 77,-12 2 0,5-1 0,1 0-25,2 0 1,1-1 0,-2 1-5,7-2 1,-2 0-1,0 1 1,4-2-88,1 1 0,2-2 0,-1 1-11,-12 3 0,-2 0 0,8-2-308,15-4 0,4 0 35,-27 7-22,43-10 1217,10 0-1200,13-2-73,11 0-163,16-1-302,16-1 34,-18-3 0,2-1-936,7-2 0,3-1 1675,17-4 0,-3-1 0,-26 4 0,-2 1 0,4 0 0,-1-1 0</inkml:trace>
  <inkml:trace contextRef="#ctx0" brushRef="#br0" timeOffset="413371">15954 16174 17429,'50'-27'74,"0"1"1,-4 1 0,-5 6 2125,-5 10-2223,1 0 1,2 1-140,11-3 296,-8 3 0,-1 1-722,7 0-460,1 2-879,0 0-2174,-3 2 4101,4-1 0,-25 3 0,-1 0 0</inkml:trace>
  <inkml:trace contextRef="#ctx0" brushRef="#br0" timeOffset="413577">16459 15992 19896,'-11'32'57,"0"0"1,0 9 0,2-1 336,6-5 1,0-1-440,0 2 0,1 0 381,-2 0 0,1 0-865,0 1 0,0 0-720,0 20-59,2-20 0,-1-2-8164,2 7 9472,1-7 0,0-18 0,0-7 0</inkml:trace>
  <inkml:trace contextRef="#ctx0" brushRef="#br0" timeOffset="413887">17481 16001 24102,'-45'-19'162,"1"-1"1,3 3-1,4 7-39,4 18-22,-3 7-37,8 0 1,0 2-43,-15 13 20,1 7 0,2 3-42,1 6-923,7 1 0,3 1 906,12 0-6,8-16 1,2-1 1138,3 12-1217,8-3-84,4-2-33,8-6 645,6-3-813,8-7-79,5-3-124,6-6 85,6-4-737,-9-5 0,2-2-2348,22-3 3589,-14-1 0,-4-1 0,-9-1 0,0-1 0</inkml:trace>
  <inkml:trace contextRef="#ctx0" brushRef="#br0" timeOffset="414282">17997 15922 23144,'50'-39'-380,"-1"0"1,-5 3 0,-1 10-1411,-8 22 1,-1 5-2003,8 0 3068,-7 1 1,-4 0 0,-14 1 0,-2 0 0</inkml:trace>
  <inkml:trace contextRef="#ctx0" brushRef="#br0" timeOffset="414654">18043 16219 23922,'38'-26'-55,"-1"-1"1,1 1-1,15-10 1,-7 5-41,-10 9-493,-2-1 509,-3-2 175,-3-1-147,2-15 51,-11 9 42,-10-1 0,-4 0 26,-8 0 27,-7-16 22,-10 26 40,-3 3 50,-4 1 52,-1 1 54,-2 2 366,0 1-354,1 3-6,3 2 546,-2-1-597,11 5 541,0 0-602,11 4 289,4 2-143,0 0-303,4 3-37,2 1-13,6 6 0,3 4 0,4 3 0,4 4 0,16 18 0,-7-5-107,-9-10 1,0 2 106,2 5 0,-1 0-1361,11 20 1361,-12-17 0,-2 0-158,-1 17-122,-8 2-190,-8 1-359,-13 1-2097,-9 1-188,4-26 0,-3-2-6717,-17 23 9814,-1-7 1,17-21-1,8-10 1</inkml:trace>
  <inkml:trace contextRef="#ctx0" brushRef="#br0" timeOffset="420660">19100 15420 12679,'-1'-5'4464,"1"0"2728,0 5-6935,-4-56-862,-1 42 695,-5-42 152,-1 60-180,-3 3 78,-17 18-40,4-1-655,-11 15 651,7-3-12,-1 7-5,-3 6-43,18-23 0,-1 1-812,1 2 0,0 0 796,0 0 0,0 1-15,1 0 1,2 1-309,0-1 1,1 0 297,-7 29-7,12-8 1,4 1-6,6 10 6,1-15 0,6-3 0,18-7-2255,8-7 2226,9-6-72,10-12 0,6-4-286,-22-3 0,2-1 366,2-1 1,4-2-1,-4-1-5,-4-3 1,-2 0 16,0-3 1,0 0 325,0-2 1,-2-1-282,0 0 0,-2-2 8,-2 0 1,0-3 98,5-7 0,-2-2 53,13-16-386,-21 12 0,-2-1 419,0-19-22,-7-3-22,-6-4-34,-4-5 362,-5 27 0,-1 0-463,-1-2 0,-2 0-11,0-2 0,-1-1 8,-2 0 1,-1 0-352,-1 0 1,-1 1 353,-1 0 0,-2 2-3,1 2 1,-3 2-212,-8-6 0,-2 3 248,-17-10-37,14 20 0,-2 3 4,-18 6-29,-3 8 1012,-2 7-1017,16 7 0,1 3-18,-19 10-20,21-3 1,1 1-3,-8 17 12,5 5-12,3 6-16,4 5-51,3 6-122,13-28 0,2 1 97,1 1 0,1 0-356,1 1 1,1 0 136,2 0 1,1-1-230,1 1 0,1-1-1190,6 31-973,8-5-6449,6-9 9310,3-11 0,-10-18 0,-4-10 0</inkml:trace>
  <inkml:trace contextRef="#ctx0" brushRef="#br0" timeOffset="420933">20160 15057 25965,'-13'-42'425,"0"-1"1,2 5 0,2 8-146,3 20-56,3 5 39,-1 2-224,2 2-22,-1 2 5,0 3 1,-6 16-7,-1 3-827,-3 16 811,0 0 6,0 5-23,1 6 6,0 4 11,2 2-1406,3 3 1406,3-2-17,3 0-22,4-2-152,4-2 130,6-4-102,7-12 1,3-1-776,9 8 792,-5-13 1,2-3-315,12-4-352,3-4-622,3-3-1372,2-2 2806,4-3 0,-25-5 0,-2-2 0</inkml:trace>
  <inkml:trace contextRef="#ctx0" brushRef="#br0" timeOffset="421283">20601 15215 19316,'-3'-6'4151,"0"2"-3384,3 4 757,0 0-1138,-30-66-1741,22 43 1506,-8-15 1,2 2 105,13 23 355,1 3-438,0 2 61,0 2-185,0 3-11,0 1-28,4 7 12,1 3-6,7 8-6,1 5-17,3 3-11,3 6 1,1 3 384,3 2-391,1 1 1,2 1 5,1-2 0,0-1 17,1-4-5,0-3 5,-1-4-6,-1-4-159,-2-5 187,-3-3 12,-3-5-23,-1-2 17,-4-4 11,1-5 17,-1-3 22,1-7-5,-1-4 0,0-4-34,-1-4 918,-2-4-851,2-17-44,-2 10-542,1-11 514,-3 15-29,0 4-16,0 1-17,0 3-56,0 2-95,1 1-762,4-3-117,-2 8-892,3-3-3724,-3 8-3949,-3 2 9623,-1 3 0,-3 4 0,-2 2 0</inkml:trace>
  <inkml:trace contextRef="#ctx0" brushRef="#br0" timeOffset="421492">21545 14766 24945,'-1'-4'2061,"0"0"-879,1 4-1182,-1 0-11,1 12-28,1 4-180,5 31-27,1-10-869,4 6 1,1 1-2129,3 1 635,-3-10 1,2 0 2607,4 2 0,-8-18 0,0-1 0</inkml:trace>
  <inkml:trace contextRef="#ctx0" brushRef="#br0" timeOffset="421690">21364 15072 26463,'18'-40'-155,"1"0"0,-1 4 0,3 8-153,23 20-107,0 1-139,0 2-3257,-2 0 2703,-1 2-450,-2 0-1149,-3 0-2003,-2 0-3439,-5 0 8149,-5 0 0,-12 2 0,-5 0 0</inkml:trace>
  <inkml:trace contextRef="#ctx0" brushRef="#br0" timeOffset="422065">21975 14650 19742,'0'-5'4391,"0"2"-353,0 3-4027,-15-48-44,11 37 16,-11-34 6,13 51 16,1 6 7,-2 5-4258,0 6 4246,0 6 854,0 4-866,2 2-1323,1 3 1335,0-1 0,2 0 17,3-1-45,5-3 0,2-2 1784,2-3-1790,2-2-33,12 3 45,-5-10-1,7 1 650,-6-13-621,-1-4-32,2-3 20,0-6 45,0-4 6,-1-6 198,-2-4-154,-2-6-10,-2-2 16,0-6 6,-3-1 22,0-2 0,-2-2-116,-1 0-7,-2-1 0,0 0 0,-3 3 0,-2 2 0,-1 4 0,-3 2 0,0 4 0,-1 2-394,-2 2 394,0 3 1102,-2 1-1102,0 2 0,-1 1 35,0 3-35,0 1 914,0 2-914,-1 2 499,0 0-499,0 4-270,-1 1-604,-1 1-677,-1 4-2006,0 3 3557,-1 6 0,5-5 0,0-1 0</inkml:trace>
  <inkml:trace contextRef="#ctx0" brushRef="#br0" timeOffset="422433">22488 14011 20349,'-20'-39'43,"1"0"0,-1 2 1,8 12 2487,12 23-2531,1 1 1409,11 2-1409,3 3-1409,16 4 1409,4 5 0,9 5 1983,5 7-1983,-21-9 0,0 1-248,2 3 1,0 1 247,1 3 0,1 3 0,1 2 0,-2 2 0,2 3 0,-1 2-1005,-1 2 0,0 2 1005,-3 2 0,-1 2 0,-2-1 0,-2 3 109,-8-2 0,-2 3 1,-3-2-110,1 7 0,-4 1 0,-4-8 0,-2 2 0,-4-3 0,-6 5 0,-4-4 0,-5 1 0,-2-1-43,-2-1 0,-3 0-480,-1-5 0,-3 0 1,2-1-41,-6 4 0,0 0-552,4-7 1,-2 1-1,3-4-3801,0-2 1,2-2 4660,2-4 1,3-2-1,-3 2 1,11-11 0</inkml:trace>
  <inkml:trace contextRef="#ctx0" brushRef="#br0" timeOffset="430482">16556 17434 20067,'0'-6'3736,"0"1"-2123,0 5-1277,-28-61-2031,12 39 1818,-3-13 0,-2 2-255,-1 22 295,-3 4-35,-5 4-4,-1 3-29,-4 5 67,-19 12-123,11-1 1,-13 10-12,7 2-40,15-5 1,-5 6 11,19-6-2297,5 0 2286,4 2-941,6 1 924,3 2 535,6 2-513,11 12 0,3-10 8,11 8-24,-1-16-6,4-4 34,5-2 16,4-5-67,4-6 0,3-1-39,12 2 45,-12-4 0,-2 0-34,-1 3-22,1 5 2696,-18-3-2601,-1 3 1555,-21-4-1538,-6 0 17,-8 1-12,-8 2 34,-27 7-315,12-8 0,-3 1 259,1 0 0,-2-1-9,-3 0 1,0-1-26,-17 4-5,0-2-62,3-1-61,4-2-51,5-3-106,8-3-169,8-1-279,8-4-420,9-2-897,6-5-3753,9-3-3073,3 0 8910,6 0 0,-7 6 0,-2 3 0</inkml:trace>
  <inkml:trace contextRef="#ctx0" brushRef="#br0" timeOffset="430789">17249 17281 26329,'-44'-3'183,"-1"-1"0,3 2 0,6 4-27,6 18 108,-18 16-158,11-5-1358,12-9 0,-1 0 1308,-10 13-28,0 3-28,0 3 11,2 0-11,5 2 245,4 0-239,9-1-46,6 14-111,23-4 34,5-2-51,11-26 0,5-5-1249,19-1 1274,-14-9 1,2-2-26,-5-4 0,0-2-34,3 0 0,1-1-45,2-2 1,3-1-184,-2-1 1,2-1 0,-1-1-1175,7-1 0,-1-1 1028,-6 0 1,1 1 0,-4-1-1982,2-2 1,-4 1-2360,-4 0 1,-1 0 4909,20-7 1,-26 8-1,-13 3 1</inkml:trace>
  <inkml:trace contextRef="#ctx0" brushRef="#br0" timeOffset="431057">17867 17166 26698,'17'-25'-616,"7"4"146,21 14-1945,3 1 1334,2 2-610,1 0-1726,-1 2 3059,2 2 0,-24 0 0,-3 0 1</inkml:trace>
  <inkml:trace contextRef="#ctx0" brushRef="#br0" timeOffset="431258">18021 17447 21315,'-6'2'4168,"2"-1"-1670,4-1-2487,-4-11-5,14 4-29,1-10-38,19 5-46,4 0-83,4 1-521,3 0 335,1 1-128,-1 0-184,-1 1-271,-2 1-424,-3 0-734,-3 0-2638,-2 1-4134,-7 0 8889,-4 3 0,-10 2 0,-4 0 0</inkml:trace>
  <inkml:trace contextRef="#ctx0" brushRef="#br0" timeOffset="431940">18078 16874 18013,'-46'-22'534,"0"1"0,3 2 0,9 3 2335,19 8-2298,-1-1 816,7 4-1241,0 0 630,7 4-731,1 0 2454,6 8-2488,3 1-11,8 8-17,18 13 34,-1-3-1719,-8-6 1,1 0 1695,22 13-321,-20-15 0,1 1 310,2 1 1,1 1-1,1 0 0,2 1-20,14 12 1,1 2-916,-14-9 0,-1 0 938,10 9 0,-4 1 5,-17-12 1,-3 0-239,11 23 207,-10-2-4,-13-3-57,-9-1-78,-10-1-202,-10-2-493,-8-1-1322,-6-1-7635,2-6 10189,3-4 1,14-14-1,7-5 1</inkml:trace>
  <inkml:trace contextRef="#ctx0" brushRef="#br0" timeOffset="434616">19624 17042 19596,'-1'-56'1183,"0"0"0,-3 7 1,-2-1-1,0 9-953,-4-2-152,-1 7 0,-2 7 46,-2 25-63,-3 6-16,-3 8 11,-6 10-1477,-5 10 1449,-4 9-20,7-1 1,1 1-7,6-7 1,0 2-626,-6 12 1,1 1 616,10-10 1,2-2-6,2 2 0,2 0-9,1 0 0,2 0 6,2-2 0,3 0-25,4 10 0,4-1-416,1-12 1,3-2 420,12 14 1,6-4-12,14-2 22,-10-18 1,2-2-39,19 1 35,-12-12 1,0-1 25,22 1 11,-24-4 1,2-4 21,-4-5 1,-2-3 50,15-9-25,-18 4 0,-2-4-91,-5-5 0,-3-3 206,-1-5 0,-4-4-15,2-12 1,-4-3-218,-5 7 1,-2 0 110,-6-2 0,-2-2-163,-6-4 1,-2 1 148,2 11 1,-3 1-12,-3-13 0,-1 3 16,2 16 1,-1 2 28,-14-24-11,-5 7 41,-3 8-64,-5 9 173,-2 8-195,-3 7 0,0 7-6,0 4-16,2 5-23,1 5 663,4 5-680,1 6-16,5 5-35,2 4-27,5 6-107,11-3 1,2 2-236,-3 22 643,7-16 1,3 2-2946,8 8 0,4-2-2149,-3-11 1,2-2 4639,3 11 1,0-5 0,-1-10 0,-2-12 0</inkml:trace>
  <inkml:trace contextRef="#ctx0" brushRef="#br0" timeOffset="434902">20534 16576 24144,'-24'-45'832,"1"0"1,3 4 0,0 8-446,-1 19-242,5 6-16,-4 3-45,6 10-28,0 4 17,-1 8-34,0 6 56,-9 22-67,7-5-1009,1 14 0,1 4 967,8-24 0,2 0-3,-4 22 1,2 1-1,5-21 0,2-2-6,0 0 1,2 2-6,5 14 0,2 0-6,0-13 1,1-1-4,5 10 1,2-2-65,16 11-22,4-8-45,6-6-101,3-7-78,4-5-118,3-5-252,2-3-809,-16-10 0,1 0-3739,19 1 5265,-17-6 0,-4-1 0,-10-3 0,-2-2 0</inkml:trace>
  <inkml:trace contextRef="#ctx0" brushRef="#br0" timeOffset="435349">20904 16672 16464,'-3'-2'5590,"1"0"-1453,2 2-4081,-32-26 260,24 19-310,-24-16 11,32 27 153,1 5-170,2 4-6,2 5 6,2 3 11,9 18-5,-1-8-747,9 13 736,-1-13 5,3 0 22,3-1-33,2-2-12,-1-6 1,1-1-11,5 3 21,-8-6 1,-2-1 6,-7-6 21,-6-4 46,-4-2 95,-3-3 1153,-4-5-1231,1-3 10,-2-8-5,0-4 28,0-4-22,0-4-12,0-4 45,-1-20-897,1 11 808,1-12 5,1 18-33,3-7-18,-2 13-247,3-2 219,-3 14 7,1 4-102,0 1-111,-1 3-163,3-1 608,1 4-2597,11-2-362,-1 4 2760,10 0 0,-16 1 0,0 1 0</inkml:trace>
  <inkml:trace contextRef="#ctx0" brushRef="#br0" timeOffset="435623">21479 16283 25926,'-4'-43'436,"-1"-1"1,1 5 0,0 6-168,2 11-51,0 4-33,0 3-28,0 3-40,0 3-33,0 3-28,2 3-28,-1 2 40,1 0-63,0 6 6,1 2 1,2 6-18,3 3 28,4 3-27,4 4 5,3 3-1251,5 4 1229,6 2 16,4 5 0,5 3 6,3 4 23,1 2-23,-20-22 0,0 0 5,20 23 1,-4 1-17,-4 0 5,-6-1-2320,-10 2 2314,-8 1-44,-9 1-705,-11 2 543,-9-2-202,-10 1-314,-4-3-762,-2-1-4121,0-4 5253,-3 3 0,19-23 0,2-1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9:58:55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3309 1274 30670,'-2'-8'-4398,"0"1"2833,2 7 4382,-1-65-2730,4 35 100,-2-10 1,1 0 132,5 12 335,-1 4-777,0-1 1353,-1 10-49,-1 1-1623,-2 11 1566,-1 2-294,1 5-831,0 4-844,0 7 161,2 8-85,-2 5 177,0 6-42,-1 3 184,-3 1 0,0 0-1047,-1 11 1865,1-11 0,0 0 372,1-2-355,4-2 3378,2-3-3978,6-5-472,4-5-340,4-5-3205,3-6 7618,14-4-3040,-7-9-36,10-6 1015,-12-7-256,-1-5-1070,1-5 0,-1-2 0,0-5 0,-2-1 0,0-3 0,-2-1 0,-3-1 0,3-15 0,-7 15 0,1-17 0,-10 31 0,-1 1-273,-5 16-826,-3 8 558,-2 5 618,-5 8-57,-2 7-31,-1 4-2305,-8 18 2532,7-8-18,-2 11 632,10-17-894,3 0-1312,4-3 584,5-2-290,6-2 50,5-3 594,14-6 1,6-5 96,3-8 0,0-2-596,5 3 0,0-2 768,5-13 0,-6-5-211,-5-4 148,9-11 70,-21 7 114,-4-1-280,-5-3 74,-4 0-23,-5-2 1830,-4 1-1661,-2-1-14,-4 0 156,-3 4 16,-3 2-5,-3 3-6,-2 5 2775,-17-3-2892,3 13 50,-5 0 949,12 16-1033,8 4 375,2 18-633,5-3-957,7 29-1429,13-3-314,2 2-6460,6-9 9530,-8-20 0,-7-12 0,-4-6 0</inkml:trace>
  <inkml:trace contextRef="#ctx0" brushRef="#br0" timeOffset="783">4694 1138 24256,'-49'11'155,"1"1"0,4-3 0,7 3-49,12 13-78,10-7-5,3 4-6,11-9 5,5-3 12,4-2-1,8-2 34,16-2-27,-2-2-24,13-5 12,7-10-2571,-10 0 2543,10-9 11,-16 2-59,-3-1 76,-3-3 6,-2-2-12,-3-2 18,-5-3-868,-4-1 873,-3-1 1837,-5-11-1815,-3 13-16,-6-5-1,-4 18 118,-18 2-129,1 8 11,-14 1-381,3 11 376,-2 2 316,-4 8-316,2 3-6,-1 3-11,4 4-16,3 3-1,4 4 0,5 2-5,4 3 473,5 2-496,3 15-1207,6-13 1191,5 11-18,8-17-506,17 10 400,1-12-22,14 7-34,0-17-87,-6-10 1,2-2-77,23 4-164,-18-7 1,1-1 147,21-3 221,-30-2 0,0-1 25,1-2 1,-1 0 33,1 0 0,0-2 42,-1 0 0,0-2 33,0-1 1,0-1 27,-2-1 1,1 0 25,27-14-1652,-3-2 1707,-5-4 35,-5-1-1118,-5-2 1168,-7 0 39,-6-2 241,-1-15-213,-9 12-766,-3-11 794,-9 17-6,-3 3 649,-3 4-671,-4 5 1838,-5 6-1753,-19 5-192,0 9 106,-15 8-128,3 7 1810,-2 6-1855,-1 5-27,1 2 54,4 2-77,5 0 11,-2 12-22,13-11 11,2 7-17,16-14-2550,7 3 2551,5-9 370,7 2-359,5-13 5,5-4 0,5-3 305,4-6-288,3-4 0,2-6 0,1-5-1,0-4 24,-3-1 4,-3-4 318,-4 0-294,-5-2 2290,-4-1-2246,-4 0 28,-4 2 47,-2 2 149,-2-2-6,-4 9-224,-1 4 628,-2 11-712,-2 11 390,-1 6-356,-4 24-23,-1-1 840,-4 17-839,1-7-1716,2-13 0,-2 8 1649,-2 12 1,-2 12 0,0 2 0,2-6-769,2-11 0,0-3 0,1 4 752,-1 0 1,-1 8 0,-1 0 0,2-2 0,3-9-761,0 9 1,2-7 629,0 3 0,0 0-358,-1-2 0,0-1 263,0-1 0,-1 0-52,-1-3 1,-2-2-42,-1-1 1,-1-1 4,-2-4 1,-1-2 36,-2-2 1,0-3-292,-23 20-169,0-13-216,-3-13-4617,2-12-1411,5-10 7029,6-6 0,15 0 0,6 1 0</inkml:trace>
  <inkml:trace contextRef="#ctx0" brushRef="#br0" timeOffset="1350">5109 1051 29604,'0'-7'-1272,"0"2"667,0 5 5241,0 0-4232,-30-27-1169,17 34 1530,-23-14-765,24 42 0,-1 4 0,-1 3 0,0 2 0,0 1 0,2-1-121,3 1-6363,3-1 6291,3 3 0,1-22 1,2-2-1</inkml:trace>
  <inkml:trace contextRef="#ctx0" brushRef="#br0" timeOffset="1535">5245 716 25158,'-23'-2'-174,"5"0"0</inkml:trace>
  <inkml:trace contextRef="#ctx0" brushRef="#br0" timeOffset="2016">6399 782 32767,'-2'-50'-2151,"0"-1"1,1 6-1,-2 7 3446,1 18-2153,-1 7 1577,0 5-1371,0 4 1018,0 2-455,0 6 3260,-1 3-2726,-2 8-178,-2 8-319,-8 29 137,2-5-774,5-13 1,0 1 857,-4 24-2081,1 3 1182,7-30 1,-1 2 241,2 0 1,-1 0 157,1 0 0,0 0 78,1 0 1,0 0-45,0-1 0,0 0-61,1-1 0,1-1-564,-2 31-282,3-3-422,-1-4-473,2-5-398,1-7-36,1-7 4,2-9 67,-1-7-89,-1-9 2525,-2-4 1,0-6-1,-1 0 1</inkml:trace>
  <inkml:trace contextRef="#ctx0" brushRef="#br0" timeOffset="2507">6091 1356 17452,'-32'-40'286,"0"0"1,2 2 0,8 9 1673,18 24-1922,1-2 717,3 3-777,5-2 389,4-1-443,10-3-324,26-10 153,-2 2-928,-10 4 1,0 0 855,24-10 137,-27 11 0,0-1-269,2-1 0,0 0 274,-1-1 1,0 0 19,0-1 1,-1 0 30,-1 0 0,-1 0-48,24-18 68,-3 0 55,-5-2 51,-6 1 39,-5 0 68,-6 1 89,-4 3 95,-7 4 84,-3 2 45,-5 4 493,-3-4-436,-2 9-7,-3-2 12,0 11-68,0 3-106,0 2 3215,0 2-3427,-3 8 820,0 3-720,-4 27-140,0-3-28,-2 19-581,0-6 570,1 5 6,-1 4-12,-1 4-848,-1 2 831,5-30 0,1-1-962,-7 31 957,0-5 22,2-3-11,0-8-119,5-13 1,1-2 124,-2 4-6,1 10 33,5-34 12,0-4 491,0-4-452,3-5 719,2-5-764,3-5 17,4-8-11,4-4 6,3-5 0,3-3 61,1-2 0,2-1-361,-3 7 1,1-1 301,4-6 1,-1 1 35,11-8 266,-16 20-294,-3 5-16,-2 5-11,-3 4-57,-1 3 23,-1 3 0,1 3-11,-1 3 33,1 4-22,0 4-50,6 15 0,-6-3-46,5 10-32,-7-6-57,0 1-78,0 1-119,0 0-195,0 2-330,0-2-470,2 1 866,2-3-2984,1-2-2471,3-3 937,-1-5 5003,-1-6 1,-8-5 0,-3-4 0</inkml:trace>
  <inkml:trace contextRef="#ctx0" brushRef="#br0" timeOffset="2850">7525 1217 15361,'12'-41'750,"0"0"1,0 3 0,-4 9 2182,-8 20-2614,-3 4 1028,-1 1-1207,-4 3 601,1 1-691,-3 4-16,2 2-1,1 3-33,1 1 6,2 2-1069,2-1 1046,1 1 17,4-1-11,2 0-17,12 1 11,0-5-11,8 1-11,-3-6 28,3-1-7,2-4 1,14-7-405,-11-1 428,8-7 28,-7-8-29,-11 4 1,2-10 11,-12 8 3185,-3 0-3163,-4 1 6,-1 1 11,-2 2-3174,-4 4 3168,-2 1 1,-5 3 10,-3 4 440,-3 3-423,-4 3 23,-3 3 0,-2 4-6,-3 4-16,-3 7-252,0 3 212,-11 19 1961,13-6-2006,-6 13-28,18-11-675,5 1 597,4 1-62,5-2-50,4 1-361,7-3 209,5-1 175,10-4-1205,25 4 64,-2-11 353,-14-9 1,3-1 988,12-4 0,-1-3 0,-6 1 0,23-1 0</inkml:trace>
  <inkml:trace contextRef="#ctx0" brushRef="#br0" timeOffset="3233">8605 971 19133,'9'-49'1069,"0"1"1,-1 4 0,-8 10-426,-12 21 308,-31 11-396,-17 19-478,27-7 0,0 1-865,-3 6 0,2 2 849,-16 14-28,4 3-12,4 4-2704,7 1 2688,5 1-1,6-2 119,6-1-141,6-5-128,4-1 100,5-4 599,5-3-627,7-5-11,6-3-22,9-5-1,5-4-22,8-5 6,4-3 2049,4-6-1993,3-5 325,0-7-252,-1-4-6,-1-6 16,-4-3 7,-3-6 16,-1-5 11,-4-8-28,-18 22 1,-1-2 5,0-2 0,0-1-3,-1-1 1,1-2 10,-1-1 0,1 0-524,-1 0 1,1-1 543,-1 0 1,1-1 15,-1 3 1,-1 0 2,-1 1 1,0 1-421,8-25 591,-6 7-5,-5 10 34,-6 8 581,-2 9-632,-5 5 853,-1 6-959,-3 6 1626,-7 6-1732,1 7 32,-6 8-4,2 10 32,-12 27-83,7-3-414,7-12 0,1 2 416,4-6 1,1 0 2,-1 4 1,0 2-6,0 2 0,-1 0-6,0 4 0,0 0-22,-1 2 0,0 0-973,0 1 0,0 0 869,0 1 0,0-1-106,0 0 0,2 0-168,0-1 0,2 0-289,1-2 0,1 0-630,3-2 0,1-1-3431,0-5 1,2-2 4766,3 23 0,-1-29 0,1-12 0</inkml:trace>
  <inkml:trace contextRef="#ctx0" brushRef="#br0" timeOffset="3953">11013 760 28634,'0'-10'-826,"0"1"492,0 9 1489,0 0-324,-19-64-2560,9 46 1546,-2-17 1,-2 6 176,2 27-572,-3 4 958,-1 4 75,-2 7-557,-2 6-494,-2 8 801,-1 4 47,-2 8-204,6-6 1,1 2-467,3-6 1,1 1 151,-5 11 0,1 1-51,6-10 0,1-1 14,0 2 0,1 0 44,1 0 1,0 1 165,-1 12 1,1 1 7,3-13 0,0 1 82,0 9 1,2-2-10,1 11 1,6-6-917,3-5 912,6-6-78,4-5 89,2-6-12,2-5 28,1-4 6,0-4 378,1-4-355,8-4 16,1-11-34,0-2 1155,-2-11-1144,-8 0 6,1-4-16,-1-4-2170,11-21 2159,-8 10 21,7-13-472,-10 16 467,-1 2-2028,-1 4 2073,-3 3 17,-2 5 95,-4 3-73,-2 4-33,-2 4 2097,-1 1-2103,-2 3 514,1 1-576,-1 2 3403,6 0-3352,7 2-62,2 2 22,16 9-33,-10 1 22,8 8-5,-11 0 0,-1 2-18,-2 3 18,-2 4-6,-4 2-6,-1 1-816,-4 1 783,-2 2-28,-2-1-431,0 1 347,-2-1-45,0-2-386,4 9-394,2-4 243,2-4-247,2-9-393,-2-14-682,2-4-2011,2-3 4066,4-6 0,-8 3 0,1-2 0</inkml:trace>
  <inkml:trace contextRef="#ctx0" brushRef="#br0" timeOffset="4656">11799 1337 12707,'2'-8'7293,"0"2"-5983,-2 6-290,0 0-186,-7-61-145,0 39-387,0-13 1,-1 2 195,-5 20 298,-3-1-499,6 5-68,-2 0-77,8 6-68,0 2-40,3 0-32,0 1-12,5 5 28,1 2-28,4 5 5,3 3 1,2 3-17,1 2-1267,2 3 1290,-1 4-24,1 1-16,0 3-825,-1 2 820,-1 2-74,0 19 34,-5-12 6,-2 12 22,-6-21 12,-5-3-347,-1-5 385,-4-5 35,-9 1-7,3-9 23,-7 0 1116,6-10-1088,0-1 900,3-5-922,1-3 460,3-5-488,2-3-12,3-4 1,2-3-12,4-3-11,3-1-28,6 0-11,5 1-1211,4 0 1194,3 4-6,3 1 1,1 4-12,2 1-11,0 5-287,0 0 265,1 3-6,-1 0-28,0 2 5,1 0-27,1 1-29,3 0-16,2 0-17,3 1 33,1-1-1884,1 0 1963,-1 0 56,-2-1 936,-2-2-886,-4-2 28,-3-1 12,-5-3 28,-3-2 16,-6-1 45,-2 1 34,-5-1 17,-4 1 270,-2 0-247,-4 3 2247,-4 0-2253,-3 2-1,-5 2-11,-3 4-22,-6 1-17,-2 3-39,-4 3-28,-2 3-664,-1 4 624,1 3-16,0 2-11,2 3-1,4 2-5,1 3-3177,5 0 3171,0 3-11,3 12-16,6-10-29,2 9 6,9-12-11,5-3 0,6-1 16,6-3-494,2-3 512,3-3-1686,0-3 1724,0-4 207,-2-3-184,-1-2-6,-2-3 45,5-11-22,-7 0 6,4-8 10,-9 1 44,0-2-43,-1-3 2092,3-16-2075,-4 10 117,4-19-79,-7 25 7,0-4 2787,-4 15-2793,-2 5-56,0 2-23,-1 5 590,0 1-623,-3 9 300,1 2-318,-4 10-4,1 2-24,-1 5-10,0 5-17,1 4-1483,1 2 1410,-1 4-56,2 2-1790,0-1 0,-1 2 1375,1 12 165,1-13 1,-1 0-3016,4 19 234,3-18-1449,2 9 4412,5-20 0,-6-16 1,1-3-1</inkml:trace>
  <inkml:trace contextRef="#ctx0" brushRef="#br0" timeOffset="5084">12722 1790 7725,'27'-52'1370,"-1"-1"0,0 4 1,-2 3-904,-8 16 1,-1 2-54,1 0 1,1 0 951,14-25-622,0 6-217,-5 7 89,-3 6-79,-6 9 1156,-5 7-1318,-5 6 1763,-3 5-1953,-3 3 1312,0 3-1441,-3 10 17,-1 3 11,-2 11-5,-1 4 77,-6 26-94,3-8-34,3-13 0,1-1 2860,-3 16-2865,2 0-12,0 0-5,2-1-1,0-1 1,1 0-6,1-3 0,1-2 0,1-4-6,-1-5 1,0-6-1,0-5-22,-1-6 34,-1-4 22,1-5 5,-6-8-16,2-6-28,-6-9 5,-5-25-5,7 12 0,1-2 96,0-1 0,1-1-80,1-5 1,2 2-2522,2-23 2511,3-1 5,6-1-6,3 2 12,4 2-1,2 4 6,2 5-516,-5 18 0,1 1 505,8-12 0,6-10 0,-6 23 0,2 3-5,1 3-1,3 4 17,1 3 214,1 6-231,11 5 6,-10 7-11,8 7 11,-13 6-6,-1 4 6,-2 4 6,0 3 2227,-2 3-2249,-2 2-35,-2 2-5,-4 2-2130,-4 15 2040,-7-11-22,-9 10-1192,-20-3 906,2-12-235,-14 6-330,8-17-588,0-4-2292,0-4 3899,-3-3 0,16-5 0,2-2 0</inkml:trace>
  <inkml:trace contextRef="#ctx0" brushRef="#br0" timeOffset="5470">13826 612 17445,'7'-3'3764,"-2"0"-1994,-5 3 930,0 0-2571,45 32-23,-41-3-1333,7 24 1,-6 5 1240,-14-25 0,-6 1-7,0 8 0,-2 5 1,1-6-18,5-10 1,2-2 15,-4 8 0,1-2 5,1 7-2517,3-5 2534,2-5-17,1-3 6,0-5-6,2-4 1261,-1-2-1261,0-5 528,0-2-461,1-5 3919,2-2-3919,4-14-22,2-1 28,12-25-45,-1 9-1318,9-13 1313,-1 9 11,4 1-3,4 2 8,1 3 17,2 2 20,-6 8 0,1 2-42,6-2 22,24-2-56,-36 19-11,3 5 6,-9 6-1,-1 5 1,-1 2 0,5 21-996,1 11 911,0 3-77,-4 2-124,-6-15-224,-1 3-392,-3-1-953,-2 1 1849,-3 4 0,-2-23 0,0-2 0</inkml:trace>
  <inkml:trace contextRef="#ctx0" brushRef="#br0" timeOffset="6050">15602 1284 28445,'29'-38'485,"-1"0"1,1 0 0,-1 0 0,1 1 0,-5 5-131,6-5-564,-3 3 136,-19 24 382,-5 5-670,-3 5 420,-3 4-761,-2 5 170,-6 8 15,-3 6 47,-13 22-49,5-8-2847,-6 14 3131,11-13-100,3-1-155,5-1 226,5 0-23,6-2 230,5-1-14,6-5 12,6-1-316,17 2 352,-4-10-1971,11 0 2024,-10-13 39,-1-3 1787,0-3-1838,-2-5 27,-3-4-8,-1-6 16,-2-4-42,-2-5 66,4-19-157,-8 6 55,-2-5 0,-2-2 42,-2-2-134,-2 9 1,-2 2 122,-1-1-6,-1 5 11,-2 2 0,-1 6 290,-1 4-295,0 6 2797,-2 3-2937,0 6-18,0 1-268,1 9 1047,3 2-1383,2 7-348,4 2-621,3 1-2229,4 1 3954,5 2 0,-10-10 0,0-1 0</inkml:trace>
  <inkml:trace contextRef="#ctx0" brushRef="#br0" timeOffset="6484">16765 1021 24128,'-1'-43'440,"1"-1"1,0 4 0,-1 9-150,-3 21 484,-2 2-641,2 3 164,0 2-248,0 2 78,2 0-122,0 6 305,0 2-300,0 8 6,1 5 6,0 4-298,4 6 264,3 3 0,4 3-1025,8 1 1036,2 1 0,6-1-22,2 0-1,3-1-1202,-1-1 1208,0-2 6,-3-2-642,3 8 614,-12-10-364,-1 19 252,-18-26 712,-6 9-763,-8-21 1094,-3-1-1278,-3-5-119,-2-2-100,-2-5-22,-2-3 45,-3-7 251,0-5 51,-1-4-253,2-3 527,2-3 45,4-2 51,4-2 33,4 0-30,4 0 125,4 1 62,3 1 34,1 4 39,1 2 5,1 5 12,-1 1 534,0 4-612,0 2 915,0 4-1034,0 2 110,1 3-154,0 3-84,-1 4 39,0 5-6,-1 6 1,-1 5-12,-1 3-50,-3 4 5,1 3-16,-1 3-1773,-1 1 1761,0 2-27,-1 1-767,0 1 649,0 1-157,2 0-235,0-1-354,4-2-924,3-2-985,9-4-6285,2-4 8477,4-9 1,-6-8-1,-3-4 1</inkml:trace>
  <inkml:trace contextRef="#ctx0" brushRef="#br0" timeOffset="6690">17187 1304 16471,'38'-49'1318,"0"0"0,-4 4 1,-6 7-401,-13 15-145,-6 4 911,-4 3-1179,-3 3-102,-3 2-111,-2 2 299,-1 2-463,-3 4 168,0 1-240,-3 4 582,-2 4-622,-2 5 1,-2 4-6,-1 3-11,1 4-3392,-1 4 3331,1 2-6,2 4-103,0 1-32,3 2-83,2 1-678,5 0 368,1-1-570,5 0-173,4-3-852,5-3-2975,4-4 5165,7-2 0,-10-11 0,0-2 0</inkml:trace>
  <inkml:trace contextRef="#ctx0" brushRef="#br0" timeOffset="6890">17455 735 21898,'-23'-45'246,"0"1"1,2 3 0,3 9-169,7 21-39,2 4 1374,3 4-1469,1 1 537,1 3-565,1 4 264,0 3-314,0 8-899,1 6 821,1 7-74,2 7-417,4 7-157,3-8 1,1 2-1012,7 23-370,-5-20 1,0 1 2240,-2-7 0,-1-4 0,0 5 0,0-2 0</inkml:trace>
  <inkml:trace contextRef="#ctx0" brushRef="#br0" timeOffset="7616">17737 1203 26055,'24'-37'97,"1"-1"0,-2 1 0,-8 14-85,-14 23 331,-1 3-332,1 3 118,0 5-107,1 5-5,0 4-6,0 16-11,-2-5-1706,1 12 1706,-2-11 0,-1 1 136,-1 0-147,-4 13 5,3-12 18,-2 6-1,4-18-11,0-6 5,2-3 1821,-1-5-1798,1-4 156,0-2-133,5-10-18,2-2 1,7-12-6,4-1 0,3-4-6,4-3-668,3-2 668,3-1 6,1 2-6,1 1-1376,0 4 1365,-1 3-11,-1 5 0,-3 3 0,-1 5-11,-1 2-6,0 5-6,-2 1-16,-2 4-28,-1 4-34,0 5-33,-2 4-23,0 4-39,-2 3-34,-1 3-78,-1 1 234,-2 1-435,1 2-2075,-1 1 1599,2 0-264,0-1-135,3 0 74,3-5 279,3-2 132,1-4 535,3-5 442,-2-4 168,11-6 141,-9-6 201,7-4 191,-11-8 100,0-2 23,0-6-62,-2-3 515,10-21 2205,-8 9-3062,8-14-50,-11 15 342,7-9-420,-8 13-23,2-4-44,-13 18-51,-4 4-84,-4 4-45,-7 5-62,-3 3-49,-7 3 4,-4 5-4,-4 6-12,-4 5 22,-19 21-219,11-6 194,12-8 1,0 1-10,-8 12-24,12-9 0,0 1-18,4 0 1,2 0 283,-13 26-331,18-1-5,22-23-208,4-3 292,10-12 555,6-13-511,-7-6 12,8-5 27,-12-6 23,1-4-5,-3-3 27,0-4 124,4-16-96,-7 11-383,4-12 406,-10 17 11,1 3 6,-3 3-61,0 5 192,-3 3-305,-1 5 0,-2 3 0,-1 2 0,-1 4 413,0 4-413,0 6 0,2 9 0,-1 8 0,0 31-2742,-3-8 2742,0-15 0,-2 3 0,-2 7 0,0 2-1242,0-9 0,1 2 1242,-2 15 0,0 0 0,1-10 0,2 0-505,-1 2 1,0 1 436,0 2 1,0 0-115,0 2 0,1-1-84,-1 1 0,0-1-658,-1 0 1,0 0 304,-1-2 1,-2-2-534,0-1 1,-3-1 1100,-3 3 0,-1-5 1,-1 5-1,-1-6 1</inkml:trace>
  <inkml:trace contextRef="#ctx0" brushRef="#br0" timeOffset="8350">21036 1357 32767,'-1'-50'0,"1"0"0,-2-1 0,-1 7 0,-2 9 0,-2 0-920,2 21 310,2 5 18,1 4 266,1 3-1892,1 2 3127,0 12-1063,0 3 223,1 13-31,4 25 138,-1-7-887,-1-12 0,-1 1 805,-1 22 136,0 3-826,-3-28 0,0 0 599,0 1 0,-1-1 13,-2 1 0,-1-1 78,0 0 1,-1 0 134,-8 27-69,1-16 1,0-2-281,-4 6 292,6-15 0,-1-5 232,3-13 147,2-6 128,1-6 398,2-9-1208,2-4-194,2-12 99,2-7 202,4-8-115,4-7-102,5-6-295,4-6 58,-8 27 1,1-2 508,6-18 1,3-1 56,-5 12 0,1-1-79,5-13 1,1 1-45,-6 16 1,1 1-39,0 3 0,0 0-125,-1 4 0,1 0-88,14-18-24,-5 10 168,3 4 498,-11 14-507,2 4-7,-10 12-13,7 12 71,-3 3 7,6 12-16,-2 1-1841,0 5 1822,2 4-20,1 6-475,1 5 410,1 4 101,1 2-39,-1 3-762,-2 0 616,-2 2-90,-3-1-199,-8-17 1,-2 1-327,1 18-718,-4-10 0,-2-2-2599,-4 6 4229,-1-17 0,0-3 0,-2-8 0,0-3 0</inkml:trace>
  <inkml:trace contextRef="#ctx0" brushRef="#br0" timeOffset="8534">21161 1716 25072,'-24'-45'99,"0"0"1,2 3 0,8 8-170,20 17 184,6 0-10,6 0-22,7 1-202,6 1 9,8-1-1307,8 1 1289,6 2-62,7 1 16,-28 7 0,1 1-96,1 0 1,2 0-147,0 1 0,0 1-185,1 0 0,0 1-670,0 0 1,0 0 1271,4 2 0,-2-1 0,3 1 0,-2 0 0</inkml:trace>
  <inkml:trace contextRef="#ctx0" brushRef="#br0" timeOffset="8983">22591 1489 21360,'0'-5'3204,"0"2"-1232,0 3-1681,-8-60-33,-1 39-152,0-13 1,-3 2 61,-10 23-45,-9 1-39,-5 4-17,4 3 0,-4 2-470,-18 6 1,-5 4 441,0 2 1,1 2-413,-3 2 1,5 3 369,15-1 0,6 1-36,-8 11 22,7 1 17,5 1-2836,3 11 2825,12-12-239,2 14 227,17-24 1,7 1-1,10-13-33,31-4 28,-4-8 17,-11-1 0,1-2-6,24-11-383,-15-1 0,1-3 405,-11 4 1,0-1 2,10-8 1,-2-1-12,-16 6 0,-2-1 8,-1-2 1,-1-2 2,-3 0 1,0-1-1,-3 0 1,-1-3 16,3-15 0,-1-2-22,-6 11 0,-2 0-596,4-13 0,-2 1 609,-5 13 1,-2 2 2,1 1 1,-1-1 25,1-8 0,-1 1 33,1-14-250,1-6 278,-7 29 844,0 9-855,-1 5-17,0 6-22,0 5 2002,-1 2-2064,0 2 3035,-1 14-3007,0 2-9,-5 36-13,1-8 4,2-10 1,-1 1-5,-1 25-909,2-27 0,0 1 891,1 2 1,-1 0-9,0 3 1,0 0-23,0 1 1,-1 0-26,0 1 1,-1 1-43,-1 1 0,0-1-84,0-1 1,-2 3-777,0 3 0,-2 4 1,2-4-146,1-2 0,1-2-1810,-5 23 1,3-5-6902,7-15 9379,3-10 0,-1-18 0,1-9 1</inkml:trace>
  <inkml:trace contextRef="#ctx0" brushRef="#br0" timeOffset="9407">22999 1655 23922,'27'-34'493,"1"-1"0,-1 1 0,10-13 0,-9 11-174,-20 27 30,-3 3-176,-2 2 65,-2 2-182,-3 8 21,-2 0 29,-10 19-55,-1-4-1,-8 12 1,-12 10-29,7-10-5,1-3 0,0 1-747,-6 3 741,-10 12-11,13-17 11,0-2 0,4-4-343,4-4 371,4-5 29,7-5 38,4-5-22,4-2 6,2-8-46,4-3 737,3-7-759,5-5 12,5-4-12,3-5 390,4-2-367,2-3-17,4-1-682,-8 12 1,1-1 709,12-11 0,9-8 16,-16 20 119,14-8-168,-18 14-23,9-3 0,-21 15 0,-2 4 0,3 6 0,-2 5 0,4 8 0,-3 6 0,0 7 0,5 26 1098,-4-7-1098,-5-2 0,0 3-3288,-2 13 3288,-2-20 0,-2 0 0,0-11 0,-1 0-487,-1 1 0,-1 0 487,0 2 0,-1-1-37,-2 1 0,0 1-64,-2-1 0,0 1-42,-1-1 1,-2 0-995,0-1 1,0-2 895,-1 0 0,-2-1-336,-12 22-362,0-7 37,0-10 764,1-9-9693,-5-8 8775,11-10 1,2-3-1,12-6 1</inkml:trace>
  <inkml:trace contextRef="#ctx0" brushRef="#br0" timeOffset="9601">23377 1242 21864,'-3'-5'2493,"2"2"-7242,1 3-4510,8 11 9259,1-2 0,1 3 0,-4-6 0</inkml:trace>
  <inkml:trace contextRef="#ctx0" brushRef="#br0" timeOffset="10366">24110 1514 24758,'-49'2'125,"0"-1"0,2 1 0,4 3-36,-9 17-1891,-2 2 1847,-1 2-29,2 2-158,5 0 142,7-1 6,9 0 5,9-1 639,8-2-667,8 0 23,5-2 342,8-3-337,4-2 1,8-4 10,6-4 1398,5-4-1403,4-3 33,3-6-11,1-5 0,1-4 1,9-5 83,-10 2 1,-2-2-28,-1-6 16,-4-4 0,-3-2-348,-4-2 376,-4 0 0,-3 0 0,-4 3 0,-3 2-11,-5 4-77,-1 4-52,-4-3 0,0 11 0,-1-2 996,2 12-996,-2 1 610,0 1-610,-1 4 0,-3 3 0,-2 6 0,-2 4 0,0 5 0,-2 4 0,2 3 0,4 0 0,1 2 0,-1 9-399,3-9 1,2-1 96,7 2-118,5-3-151,7-2-146,6-4-196,5-3-180,5-5-94,3-5 6,2-6 189,-1-2 314,0-5 314,-3-3 291,-3-6 225,-3-3 178,-2-6 129,-3-4 112,-2-4 85,-1-3 22,-1-3 28,-2 0-40,0 1-22,-2 1-55,-1 4-69,-3 2-49,-2 6-68,-3 3-67,-3 3-45,-2 4-72,-1 3-63,-1 4-49,0 1-51,-1 2-34,-1 3 661,-1 3-666,-3 5 17,-2 4-12,-1 3 6,-1 4-11,-1 2-11,0 2 104,0 1-412,1 0 393,2 2-13,2-1 3,1 11-45,3-10 3,2 6-16,3-15-116,2-5 27,3-4 66,-1-5 30,6-3 475,-1-3-344,6-6 3,-1-4-7,3-6 10,3-4-24,3-3-62,3-3-542,3 0 468,3-1-39,3 2-1022,1 0 1081,2 4 25,-1 1 4,0 4 1,-1 2-9,-2 4-213,-2 2 223,-2 4-3,-1 3-12,-4 3-75,-3 3-12,-3 3-28,-2 4-21,-4 2 435,-2 2-535,-4 3-77,-4 1-46,-1 3 4,-4 3-62,0 1-92,-3 1-173,-2 0 844,-2-1-1750,-2-2-2147,-1-1 3700,-3 0 1,7-12-1,-1-1 1</inkml:trace>
  <inkml:trace contextRef="#ctx0" brushRef="#br0" timeOffset="10874">25796 1649 27480,'-34'-18'103,"1"-1"0,1 1 0,5 8-18,7 18 9,-2 3-22,-1 2-13,-1 2-3,0 1 262,2 2-48,2 1-12,2 1-35,4 0-47,3 11-81,5-7 99,4 9-210,8-10-294,13 8 102,1-8-948,10 4 1072,-4-9 79,2-3 114,1-1 26,1-2 61,1-1-2787,-1-4 2754,0-1-667,25-4 619,-20-3-200,18-2 218,-28-4-56,-2-1-33,-2-1-37,-1-2-45,-3 2-12,-2-1-44,-1 1 472,-2 1-460,2-3 3044,-1-2-3053,-2 2 811,-3-1-792,-5 3 297,0 1-410,-1 0-12,-1 0-82,-1 1 53,0 1 2,0 2 26,0 0 32,0 2-147,0 0-1,4 4 362,-1 0-132,3 3-104,-1-2-167,-1 1-280,0-2-248,-1-1-651,0 0 1619,-1-3 1,-1 2 0,0-1 0</inkml:trace>
  <inkml:trace contextRef="#ctx0" brushRef="#br0" timeOffset="11291">26197 1768 16426,'4'-11'9569,"0"2"-6982,-4 9-138,0 0-2665,-11-62 1442,7 45-863,-2-17 0,0 5-363,4 27 0,1 0 0,0 2 0,0 3 0,0 2 0,1 6 0,0 10 0,1-2 0,6 21 0,2-12 0,6 11 0,0-10 0,2 0 0,3-2 0,1 0 0,2-4 0,1-2 0,0-3 0,0-4 0,-2-4 0,-2-4-542,-2-4-123,0-3 27,12-16 442,-10 2 172,9-14-894,-5-12 1437,-6 7 102,8-19 145,-6 11 143,3 0-741,2 1-168,0 3 0,9-6 0,-11 17 0,3-3 0,-15 19 0,-4 4 0,-4 5 0,-1 7 0,-4 6 0,-1 10 0,-5 8-166,-3 9-335,-6 9 243,-4 7 81,9-24 0,-2 2-786,-8 16 0,-2 3 564,5-12 0,0 1-986,-7 14 0,0 0 1383,6-13 0,2-1-46,-1 3 0,-1 1-208,1 1 0,0 1-239,0 2 1,0 0-348,1 0 0,0 2 823,2 0 0,0 3 1,1-6-1,4-12 0,1-2 1,-4 14-1,0 1 1</inkml:trace>
  <inkml:trace contextRef="#ctx0" brushRef="#br0" timeOffset="12890">28123 1718 32767,'1'16'0,"-1"2"-830,-4 10 201,-1 3 338,-2 2-1663,-1 2 1914,-1 0 582,-2 1-1810,2-3 1735,-1-1-81,0-2-447,0-2 172,-1-4-206,1-3 260,-1-4 959,1-4-770,0-5 174,1-3 271,1-3-107,1-5-692,0-3 0,1-5 0,2-5 0,1-4 0,2-5-923,1-2-258,7-21-211,0 8-618,8-16 1517,0 11 490,2-2 204,2-1 53,2 1 1,1 3 1,2 4-31,0 6 27,2 4-6,-2 5 15,-1 5 9,-2 5 149,4 4-8,-6 6 56,4 0-9,-6 10-224,1 1-104,2 6-148,0 5-95,2 4-163,-1 5-126,-1 5-136,-2 3-656,-2 5 725,-3 3 1233,-4 3-988,-5-12 1,-2 0-76,-3 17 89,-6 13 95,-7-25 22,-2-3 77,-3-3 66,-1-5 83,0-5 17,1-4 663,1-4-669,3-5-5,1-4-81,4-2 188,1-9-131,6-20-252,3 2 23,7-18 26,4 11-1186,5-2 1219,3-3-26,3-1 18,4 1 132,2 2 203,2 3-26,0 3-1045,-1 4 971,-3 6-9,-2 4 7,-3 5-71,7 3 21,-6 3-29,6 2-23,-7 6-95,0 2-66,9 15-93,-7-1-62,6 12 834,-11-4-1042,0 2-65,-2 3-67,-2 0-108,0 1-121,-1-1-198,-1-1-309,0 0-2821,6 11 611,-4-13-784,7 7 408,-5-19 1014,2-4 743,-1-5 2153,1-5 0,0-2 0,2-5 1461,1-3 1032,0-5 3035,15-13-3338,-9 3-1873,12-11 1016,-11 4-274,2-1 2304,1-2-2623,-1-1-102,1 0-89,-2 0-62,-4 2 343,3-11-472,-10 12-22,-2-5 46,-10 15 2631,-7 2-2861,-4 7 102,-6 2-25,-6 6 85,-4 4 12,-7 2-3390,-2 6 3246,-3 2 6,-1 5 19,1 3-114,7 2 1,1 2-65,-4 7-63,8-6 1,2-1-138,7 2-21,3-1 35,5 1-25,1-2 27,12 10-34,1-11 61,10 6 29,10-7 107,-4-9 49,10 0 37,-11-11 51,0-1 14,-1-5 3450,-3-2-3385,8-12-243,-9-1-2662,5-8 2583,-10 2-27,-2-2-133,-2-2 108,0 1-14,-3 1 68,-1 4 187,-1 3-9,-3 5 46,-1 2-73,-2 7 2561,0 0-2593,-1 7 195,-1 2-201,-2 4 5,-1 3-1,-1 3 15,0 3-19,1 3-1,-1 2-27,2 2-77,2 14 26,9 2-442,1 0 440,10-4 12,2-14-4,4-1-164,5-4 220,3-2-11,3-4-28,0-4 22,2-4 0,-1-4-11,0-5 28,-2-8 0,1-4 6,7-7-193,-8 2 1,-1-2 170,-1-9 16,-1-7 0,0-4 0,-1-7-467,-14 24 0,-2-1 467,2-1 0,-1-2-498,5-17 1,0-2 500,-5 13 0,-1-1 5,3-12 1,-1 0-1168,-7 18 0,-2 0 1204,-1-7 0,-1 1-1,0-15-165,-7-7 165,-3 31 456,-3 6-449,-1 7 991,-2 3-1042,4 8 0,-3 1 0,3 8 3108,-2 5-3108,-3 6 0,-4 13 0,-1 3 0,-4 14-459,2-5 0,1 1 459,-1 18 0,10-26 0,0 1-6,1 1 0,1 1-6,0 1 1,1 1-6,2 0 1,0 1-10,1-1 1,0-1-12,2 0 1,0 0-14,0-2 0,1 0-18,1-2 1,1 0-101,4 28-69,5-4-323,5-13 0,2 0-50,8 7-302,-6-14 0,1-3-174,3-8-331,-2-6-365,-2-7-649,-3-6-283,-4-5-1878,-3-7 4625,-3-7 1,-4 5-1,-1-1 1</inkml:trace>
  <inkml:trace contextRef="#ctx0" brushRef="#br0" timeOffset="13226">30128 2223 12480,'-46'-36'1286,"-1"0"0,0 0 1,7 7 1640,16 13-2468,-1-1 1317,15 6-1541,6 3-95,4 0 890,16-2-1002,2 4-11,15-2-17,1 5 2434,29 1-2451,-10 1-505,-16 1 1,1 0 498,16 1-11,-15-1 1,-1 1 22,18 1 8,-20-1 0,-1-1-2,7-1-218,-4-3 234,-5-4-11,-4-3 39,4-8-28,-13 5 28,1-5 73,-11 1-16,-5 5 802,-1-4-724,-4 6 1358,0 0-1303,-1 0 464,-2-3-525,1 5-17,-1 0-22,2 5-34,-1 1-11,1 2 6,0 0-73,-1 2 5,2 3 6,-4 4-6,2 6-7,-2 6 2,0 5-31,0 4 11,1 21-20,2-9-1823,-1 14 1768,5-13-45,0 0-70,4 0-20,1-1-115,1-2-128,0-2-166,-1-4-1898,-1 6 2520,-5-7 0,0-8 0,-3-10 0</inkml:trace>
  <inkml:trace contextRef="#ctx0" brushRef="#br0" timeOffset="13390">30877 1765 24263,'-14'-38'-791,"7"15"1,13 35 0,0 1 0</inkml:trace>
  <inkml:trace contextRef="#ctx0" brushRef="#br0" timeOffset="14034">31499 2004 19087,'1'-4'4385,"0"1"-635,-1 3-3671,-9-17-29,-2 20 0,-9-10-41,-2 25-8,-1 3 14,-1 3-425,-2 1 351,2 3-62,-1 1-1244,1 2 1023,-2 0-144,2 0-713,-1-1 399,-1-2-116,0-3-2765,0-5 2765,-1-4 199,1-5 241,0-4 302,2-5 782,4-1-474,5-5 476,4-4-347,6-5 3256,3-6-3093,5-2 45,3-6 22,5-4 0,3-2-78,2-4 61,1 1 409,9-11-504,-7 17-33,3-5-63,-10 20 142,-3 4-287,-3 5-73,-3 2-39,-1 3-22,-1 5 11,0 4 493,3 6-499,0 8-11,5 5-6,3 4-17,3-3 1,2 0-34,14 17-687,-8-14 0,2 0 570,17 14-118,3-2 5,-21-21 0,0-1-1002,24 20-3669,0-3 4957,-22-18 0,-1-1 0,2 1 0,-1-2 0</inkml:trace>
  <inkml:trace contextRef="#ctx0" brushRef="#br0" timeOffset="15436">2060 2595 20453,'57'-21'10,"0"0"0,-1 0 1,-5 5-1,1 1 0,0 1 1,-5 4-2734,6 3 1,-1 4 2708,-3-1 1,3 0 0,-3 2-18,9 0 1,-1 0-12,4 2 0,0-1-3,1 1 0,1-1 15,-20 1 0,0 0 1,1 0 2,0 1 1,1-1 0,0 0 7,0 0 1,1 1-1,3-1 9,2 1 0,5 0 1,0 0-1,-3 0-387,5 0 1,-3 0 0,4 0 396,-3-1 0,4 1 0,-1 0 0,-3 0-157,3-1 0,-3 1 1,0-1 169,3 0 0,0 1 0,0-1-345,3 0 0,-1 0 0,1 0 353,-14 0 0,0 0 0,-1 0 0,1 0-12,2 0 0,-1 0 1,0 0-1,1 0 22,1 0 0,-1 0 0,1 0 0,0 0 4,1-1 0,0 1 0,1 0 0,0-1 1,0 1 0,1 0 1,1 0-1,-1 0 0,2-1 1,-1 1-1,1-1 1,0 1-2,2-1 0,0 1 0,-1 0 0,1 0 5,2 0 1,-1 0-1,0-1 1,1 1 1,1 0 0,1 0 0,0 0 0,0 0-5,-12 0 0,1 0 0,0 0 0,0 0 0,0 0-2,2 0 1,-1 1 0,1-1 0,0 0 0,0 0-3,2 0 1,-1 1 0,1-1-1,-1 0 1,1 1-6,2-1 0,-1 1 0,1-1 0,0 1 0,0 0-6,1-1 1,1 1-1,-1 0 1,1 0-1,0 0-3,1 0 0,1 0 0,-1 0 1,1 0-1,0 0-6,1 0 1,0 0-1,0 0 1,1 1-1,0-1-3,-10 0 0,0 0 1,0 0-1,0 0 0,1 0 1,-1 1-3,1-1 0,1 0 1,-1 0-1,0 0 1,1 1-1,-1-1-1,2 0 1,-1 1-1,0-1 1,1 1-1,-1-1 1,1 0-2,0 1 1,0-1-1,1 1 1,-1-1 0,0 1-1,1-1-2,-1 1 1,-1-1 0,1 1 0,0-1-1,2 1 1,3-1 2,-2 1 1,3 0 0,2 0 0,2 0-1,-1 0 1,0-1 0,-1 1 0,-4 0-4,-1 0 0,-3-1 0,-2 1 0,1-1 0,-1 1 0,3-1 0,1 1 1,-3-1 0,2 1 0,1 0 0,1-1 0,0 1 0,0 0 0,-1 0 0,-2-1 0,-2 1 1,10 0 1,-3-1-1,-1 0 1,-2 1-1,1-1 1,1 1 0,0-1 1,1 1-1,0 0 1,-1-1-1,1 1 1,0-1-4,0 1 1,0-1 0,0 1-1,0-1 1,0 0 0,0 1 2,0-1 0,1 0 1,-1 1-1,1-1 1,-1 1-1,1-1 0,0 0 1,0 1-1,0-1 1,0 0 0,0 0-1,0 1-2,1-1 1,-1 0 0,1 0-1,-1 1 1,1-1 0,0 0 3,0 1 0,0-1 1,1 0-1,-1 0 0,1 0 1,-1 1-5,-8-1 1,-1 0-1,1 0 1,-1 0 0,1 0-1,0 1 1,0-1-2,0 0 0,0 0 0,0 0 0,0 0 0,1 0 0,-1 0 0,0 1 0,1-1 0,-1 0 0,0 0 0,1 0 0,-1 1 0,1-1 0,-1 0 0,1 0 1,0 1 0,-1-1 0,1 0 0,0 1 0,0-1 0,0 0 0,-1 1 1,-2-1-1,1 1 1,0-1 0,1 1-1,4-1 1,4 1 2,-8 0 0,3 0 1,3-1-1,3 1 1,2 0-1,0 1 0,1-1 1,-1 0-1,-1 0 1,-1 0-1,-4 0 1,-2 0-9,7 0 0,-3 0 0,-3 0 0,-1 0 0,-1 0 0,2 0 0,3 0 0,3 0-1,-7 0 0,4 0 0,1 0 0,3 0 0,1 1 0,0-1 0,0 0 0,-1 0 0,-1 0 0,-3 0 0,-3 0 0,-4 0 1,9 1 1,-4-1 0,-3 0 0,-2 0 0,0 0 0,-1 0 0,3 0-1,0 0 0,1 0 0,-1 0 0,1 0 0,0 0 0,-1 0 0,1 0 0,-1 0 0,0 0 0,1 0 0,-1 0 0,0 0 0,0 0 0,0 0-2,0 0 0,0 1 1,0-1-1,0 0 1,0 0-1,0 0 1,0 0 0,0 0 0,0 0 0,-1 0 0,1 1 1,0-1-1,-1 0 0,1 0-1,-1 0 1,1 1-1,-1-1 1,0 0-1,0 0 1,0 1-1,0-1 1,0 0 0,0 1 0,0-1 1,0 0-1,0 1 0,-1-1 0,1 1 1,-1-1 0,1 1 0,-1 0 0,1 0 0,-1-1 0,0 1 0,0 0 3,0 0 0,0-1 0,-1 1 1,1 0-1,-1-1 0,1 1 1,-1 0 3,10 0 1,-1 0-1,1 1 1,-1-1-1,0 1 1,0-1 3,0 1 0,-1-1 0,0 0 0,0 1 1,1-1-1,-1 1 2,-1-1 0,1 1 0,0-1 0,0 0 0,-1 1 0,1-1 2,-1 1 0,-1 0 0,1-1 0,0 1 0,0 0 0,-1-1 1,0 1 1,0 0 0,0-1 0,-1 1 0,1-1 0,-1 1 1,0 0 1,0 0 0,0-1-1,0 1 1,0 0 0,-1 0 1,0 0 1,0-1-1,0 1 1,-1 0-1,1 0 1,-1 0-4,0 0 1,-1-1 0,1 1 0,-1 0-1,0 0 1,0 0-2,0-1 1,-1 1 0,1 0 0,-1 0 0,0 0 0,0 0-2,0 0 1,-1-1 0,0 1 0,0 0 0,0 0 0,0-1 0,9 2 1,1-1 0,-1 1 0,0-1 0,0 1 1,-1-1 0,0 1 0,0-1 0,-1 1 0,1-1-3,-2 0 1,0 1 0,0-1-1,0 1 1,0-1-9,-2 1 1,1-1 0,-1 0 0,0 0 0,-1 1 0,0-1 0,-1 0 0,1 1 0,-1-1 0,-1 1-5,0-1 0,-1 0 1,0 1-1,0-1 0,0 0-6,-3 1 1,0-1 0,-1 0 0,2 0 0,2 1 1,1 0 0,3 0 0,1 1 0,1 0 0,-2-1 1,-3 0-10,10 1 0,-4 0 0,0 0 0,3 0-5,-3 0 1,3 1-1,0 0 1,-1-1 0,-6 1-37,-6-2 1,-4 0-1,-1 1 1,0-1-47,12 2 0,-1 1 1,-1-1-186,-4 0 0,-1 0 0,-1 0-452,-5-1 0,-1 0 1,0 1 733,21 2 0,-5 0 0,-26-4 0,-4 0 0,23 3 0</inkml:trace>
  <inkml:trace contextRef="#ctx0" brushRef="#br0" timeOffset="16180">32523 1831 13925,'3'-44'1208,"-1"-1"0,0 5 0,-1 6 119,-3 11-890,-2 9-118,-2-1-117,-1 9-68,-2 3 460,-2 2-244,-13 8-87,3 1-23,-11 9-26,8 1-24,-1 3-1369,2 2 1339,2 1 220,-1 13-262,10-10-67,1 9 215,9-13-296,6-3-22,4-2 111,6-4 190,6-1 118,4-5 230,3-2 492,5-4 1304,2 0-1031,2-4-622,-1-1 732,-2-2-173,-2-4-460,-4-1-191,-3-4-575,-4-2-282,-4-3-265,-4-2-65,-4-2-263,-3 0-191,-2 1 0,-3 1-51,-4 1 99,-3 3 397,-12-4 589,0 7 173,-9-3 334,5 9 428,-3 2 204,-1 4 252,-1 0 771,0 5-2203,1 2 0,1 6 0,3 4 0,3 4 0,2 4 0,4 5-5503,1 20 4344,6-2 1,1-8-1,5-15 1</inkml:trace>
  <inkml:trace contextRef="#ctx0" brushRef="#br0" timeOffset="16545">32353 2414 32767,'-43'2'0,"-1"0"0,4-1 0,9 4 0,19 10 0,6-2-1332,2 4 325,5-4-2,4 0-2985,4 0 2836,6 0 107,4-1-1,4 1 719,4-2 431,17 2 122,-9-5-134,11-1 375,-16-5 96,8-7-172,-12 0-63,2-6-71,-14-1-148,-4-3-150,-3-2-120,-3-4-105,-3-1-50,-2-2-82,-3 1 27,-4 0 90,-5 1 152,-3 2 3312,-5 3-3055,-2 1 71,-3 4 67,-1 1 44,-1 3-375,1 2-103,3 2-173,3 2-203,5 2-292,3 2 219,5 2-1324,4 4-2025,1 4-4801,4 0 8762,1-1 0,-1-5 0,1-3 0</inkml:trace>
  <inkml:trace contextRef="#ctx0" brushRef="#br0" timeOffset="17019">29188 3194 8628,'-53'2'274,"1"0"1,-1 0-1,5 0 1,1 1-1,4 0-36,1 2 0,3 0-8,5 0 0,3 1 279,-19 7 1832,9-1-1685,6 1 33,4-2-39,2-1-62,2-1-90,3-2-84,1-1 1023,4-1-1006,0 0-251,8-3 679,3 0-361,7-1 1577,16-1-1879,5 0-50,24-3-1595,11-2 1491,-20 1 0,2 0-3,7 0 0,2-1-17,7 0 1,2 1-1374,5-1 0,2 1 1364,-17 2 0,1-1 0,0 1-2,3 0 0,0 0 0,1 1-621,2 0 0,1 0 1,0 0 607,2 0 0,0 1 0,1-1-412,1 2 1,1-1 0,-1 1 400,3 0 0,0 0 0,0 1-126,0-1 0,2 2 0,-1-1 141,2 1 0,0 0 0,0 0-1,-15-1 1,0 1-1,0-1 1,0 1 0,0-1 1,1 1 0,0 0 0,0-1-8,0 1 1,0 0 0,1-1 0,-1 1 1,0 0 0,1-1 0,-1 1 1,0 0-4,0-1 0,0 1 1,-1-1-1,1 1 2,-1-1 0,0 1 0,0-1 0,-1 0 5,15 1 1,0-1 0,-1 1 1,-2-1 1,0 1 0,-1-1 1,-2 0 1,0 0 0,-2 0 9,-2-1 0,0 0 0,-2 1 118,-2-1 0,-2 0 1,0 1-123,18-2 0,-3 1 3,-5 0 0,-2-1-14,-6 0 0,-1 0 17,-6 0 0,-2 0 2,-5 0 1,-1 0 19,19 0 6,-12-1 1218,-13 0-1213,-9-2 1791,-7 2-1852,-7-1 1318,-2 0-1587,-6 0 3062,-3-1-4076,-8-1-3333,-6-1-5204,-1 0 9193,-1 0 0,11 2 1,5 2-1</inkml:trace>
  <inkml:trace contextRef="#ctx0" brushRef="#br0" timeOffset="577832">9552 5145 15372,'8'-53'883,"0"-1"0,-1 13 0,-2 6 1869,-3 6-2707,-3 25 1087,-1 3-1126,0 7 656,-1 7-634,-1 8-23,-1 9 1230,-2 6-1246,-2 7 11,-2 7-407,-1 3 300,0 5-1044,2-14 0,1 1 865,2-11 1,0 1-186,-2 11 1,0-1-889,3-13 1,1-1-1678,-5 31 3036,5-26 0,0-3 0,0 3 0,1-2 0</inkml:trace>
  <inkml:trace contextRef="#ctx0" brushRef="#br0" timeOffset="578232">9860 4928 14362,'-12'-43'547,"0"1"1,0-1-1,-7-14 1,-2 7-817,-17 5 826,4 21 0,-4 4-898,8 6 0,-2 2 514,-11-1 1,-1 3-12,10 6 1,0 3 2,-1 2 0,-1 2-8,-1 2 0,0 1-17,0 4 0,-1 3 64,-16 12 1,-3 6-127,17-5 1,1 4-1,-1 0-545,0 1 1,0 0 0,1 3 494,1 2 0,2 3 0,3-1 2,-4 10 1,4 0-9,0 3 1,2 2-12,2 2 0,2 1-19,2 1 0,1 1-761,4 0 1,3 1 740,2-2 0,3 4-54,6-8 0,2 3 0,3-3-394,1 7 1,6 0 295,5-1 1,5 4-1,3-9 76,5-9 1,3-5 16,12 9 1,3-5 13,-5-21 0,0-5 0,4-3 0,1-2-93,2-4 0,1-2 76,2-2 1,1-2 24,2-3 1,0-3 22,2-1 0,0-2 31,1-2 0,0-4 27,0 0 1,2-5 48,-4-2 1,3-3-1,-4-1-15,-10 5 1,-4 0-1,4-3 52,4-5 0,3-3 1,0-2-1,-4-1 64,0-5 0,-4-2 1,-1 0-115,2 0 1,-2-1-1,-2-1 13,-4 1 1,-3-1-1,-3 1 5,1-7 0,-4 1 290,-1-1 1,0-4-322,-4 3 0,0-3 1,-1 1-26,2-8 0,-1 0 41,-3 9 0,-1-3 0,-2 4-19,-1-1 1,-3 3-4,-2 2 1,-2 1 213,-2 4 0,-2 1-200,-2 5 1,-6 1 8,-10-4 0,-6 5-45,-21-10-25,11 19 0,-4 5-31,8 9 1,-2 4-301,-16 2 1,0 2-203,10 3 1,1 0-1462,-11 2 0,1 3 2008,9 2 0,5 0 0,-3 1 0,1 1 0</inkml:trace>
  <inkml:trace contextRef="#ctx0" brushRef="#br0" timeOffset="581531">10074 5468 20526,'41'38'862,"7"-8"-770,-16-30 1,1-4-774,5 2 0,1-2 737,3-1 0,2-1-1126,3 0 1,3-2 0,-1 0 1085,9-1 1,1 0-12,-6 0 1,3 0 0,-3 0-446,7-1 1,-2 0 444,2 0 1,0 0 5,1 0 0,0 0-6,0 0 1,-1 1 0,-1-1 0,0 1-1,-3 0 1,0 0-9,-4 0 0,0 1 3,-4 0 0,0 0-6,-5 1 1,0 0-752,-4 1 0,-1 0 737,-4 1 0,-2 0-75,25-2 175,-10 1-371,-10 2-936,-5 2 1290,-13 3-3950,-4 2 3887,-11 4 0,-2-3 0,-2 1 0</inkml:trace>
  <inkml:trace contextRef="#ctx0" brushRef="#br0" timeOffset="582151">12895 5411 20798,'-9'-9'279,"3"2"-275,6 7 708,-31-66-2979,24 36 2315,-9-10 0,5-1 25,19 12 670,8 3-603,7 0 316,6 2-604,6 1 442,6 2 391,5 3-26,2 2-50,2 4-198,-1 4-319,-16 5 0,1 1-40,16 2-229,13 4-78,-23 6-96,-1 6-62,-5 3-22,-2 5-205,-6 5 191,-3 3 1,-8 4 112,-7 22 103,-12-11-32,0-16 1,-4 0 247,-16 13 89,2-15 1,-3 1 157,-17 12-70,13-14 1,0-2 222,-14 6 106,1-2-56,3-4-59,4-3-236,5-4 88,5-2-54,5-4-60,5-2 927,4-4-1008,5-1 188,2-4-531,2 0 1677,2-2-1622,3 1 446,4-1-447,7-1-72,6-1-34,6-1-24,6-2-378,5-1 710,6 0-1364,3-1 1045,6 0-483,4 0-1902,5 0 2412,-24 3 1,-1 0 0,3-1 0,-1 1-1</inkml:trace>
  <inkml:trace contextRef="#ctx0" brushRef="#br0" timeOffset="584310">13531 4493 18574,'-49'-17'276,"1"-1"1,0 0 0,-13-5 0,5 7-24,13 12 1,3 6 264,7 2 1,0 2 293,-2 2 1,0 2-570,-2 3 0,0 2-200,-2 2 0,1 2 41,0 2 0,1 2-84,0 1 1,0 2 153,1 1 1,0 3-60,5 0 0,-1 3 0,1 3-215,0 5 0,2 3 1,0 0 5,0 1 1,1 1 0,2 0-57,2 3 0,2 1 1,3-2-122,0 9 0,3-1 90,0 0 0,2 2-117,3-1 1,1 1-97,3-4 0,2 3 191,4-9 1,2 2 0,4 0-24,3-3 1,4 0 0,0-1 28,0-1 0,1 1 0,2-4-97,15 14 1,3-7 77,-4-17 1,1-5 31,5-1 1,1-3 134,4-1 1,1-3-51,4-2 1,2-2 27,1-1 0,5-4 26,-2-3 0,5-2 0,-3-1 6,10 0 1,1-2 46,-9-3 1,2-1 0,-3-1 5,3-4 1,-2-3-6,-1-3 1,-1-3-31,-3-2 0,2-4 61,-9-2 1,3-4-1,-4 0 24,7-6 1,-3-2 9,-6 4 0,0-2 0,-4-1 19,1-5 0,-3 0-26,1-4 1,-2-1-17,0-2 0,-2-1-12,0-3 1,-1-1-15,-1-2 1,0-1 5,-3-1 1,0 0-1,-3 0 0,-2-1 6,-2 1 0,-2 1-160,-4 1 0,-3 1 165,-3 3 1,-2 1-4,-5 3 1,-4 2-4,-3 2 1,-5 3 187,-4 2 1,-4 3-197,-4 1 1,-5 3-15,-3 2 1,-5 3-169,-3 2 1,-3 2 145,-5 2 0,-2 2-34,-4 2 1,-1 1 310,-3 2 0,-1 2-417,-1 1 0,-2 2-140,0 1 0,0 1-633,0 2 0,0 0-958,2 2 0,-1 1 1899,17 0 0,0 2 0,4-1 0,5-1 0,3 1 0,-30 3 0</inkml:trace>
  <inkml:trace contextRef="#ctx0" brushRef="#br0" timeOffset="584854">11866 4867 18308,'-4'-4'3007,"0"1"343,4 3-3339,-42-27 28,35 25 23,-20-7-28,58 39-18,3 3 1,10 2-1207,-8-9 1213,4-1-12,2 1 0,1-1-11,1 0 17,-1 0-12,-1 0-1635,-4 0 1635,-4-1 6,-6 0 1,-7 1 38,-10 11-16,-10-7-2444,-12 10 2455,-11-9-6,-8 0 527,-8-1-532,-3-1 191,-3 0-203,-1-3-5,1-1-1894,3-2 1883,4-1-29,4-2 1861,7-2-1967,7-1-1726,8 8-2823,12-10 4937,10 6 1,-1-16 0,1 0-1</inkml:trace>
  <inkml:trace contextRef="#ctx0" brushRef="#br0" timeOffset="594207">11134 4630 8024,'5'-6'5338,"0"0"-3826,-5 6 4375,0 0-5327,3-6-398,-4 5-61,1-5-28,-6 8 17,-1 1 10,-2 0 24,-3 2 10,-1-1-16,-2 0 28,0 0 5,1 0-5,1-1 11,2-1-1,2 0-10,1-1 0,3 0-1,1 0 74,0-1-135,3 0 168,0 1-264,0 2 52,0 3-29,-1 2 28,0 3-22,1 0-3381,-2 7 3381,1-2-35,0 5 24,1-4 0,0 0-6,0 0 5,1 1 1,-1-1 16,1-1-33,-1 0 3417,-2 8-3395,0-10 34,-1 6-6,2-13 54,0-2-9,0-2 0,2-1 1345,-1-1-1340,2-6-33,1 1 0,0-5-33,1 2 10,0 0 1,0-1-12,0 0 6,1 1-5,-1 1-7,0 1-4,2 0-24,-1 2-4,1 0 4,0 2-10,0 1 5,2 0-5,2 0-12,2 1 12,2 2-12,2 2-3436,9 5 3380,-6-3 12,7 4-129,-5 0 89,-6-2-163,1 7 119,-9-5-12,-4 4 3331,-6-2-3829,-12 8 163,-2-4-1094,-23 12 315,13-12-1333,-11 4-1294,13-8 3915,-1-2 0,12-5 0,3-1 0</inkml:trace>
  <inkml:trace contextRef="#ctx0" brushRef="#br0" timeOffset="601372">13805 6222 24167,'-10'-18'330,"4"7"157,15 41-330,-2-7 5,7 17-1270,-7-10 1276,1 4-11,-2 5-17,-1 4 11,-2 4-28,-1 4 0,-1 5-14,-1-13 1,-1 2-66,0-9 1,-1 0-949,1 13 0,-2 0 946,0-13 0,-1 0-11,0 1 0,0 1-1,-1 0 1,1 1-17,-2 0 0,0 1-576,1 0 0,-1-1 573,0 1 0,-1-1 0,2 1 1,-1-1-7,0 0 1,1-1 5,-1 0 0,1 1 6,-3 14 0,0 0-3,2-13 0,0 1 0,-2 10 0,0-2 8,3-15 1,0-2 16,-5 30 11,2-3 17,-1-3-11,0-2 17,0-4-22,0-2-286,1-3 246,0-5-1488,2-2 1488,-1-4-22,3-3 693,-2 3-1309,3-13-265,0 1 892,2-15 0,1-4 0,0-3 0</inkml:trace>
  <inkml:trace contextRef="#ctx0" brushRef="#br0" timeOffset="602208">13261 8434 17752,'-31'-24'98,"-1"-1"0,-19-8 2505,50 55-2497,4 17-55,2-8-23,6 11 1255,1-13-1232,6-3 11,1 0 28,5-5 5,3-3 17,4-3 145,21-3-117,-9-6-527,16-1 510,-15-8-22,0-2 1171,1-4-1188,-1-3-253,-12 2 0,1-1 205,3-2 1,0-1-15,0 0 1,-1 1-405,0-2 0,-2 1 404,12-5 12,-3 0-12,-3 1 0,-7 2-27,-4 3 5,-7 2 1214,-5 2-1265,-6 3 982,-3 3-1183,-4 1-357,-2 2-668,-2 3-247,-3 3 1524,-5 7 0,4-5 0,-1 0 0</inkml:trace>
  <inkml:trace contextRef="#ctx0" brushRef="#br0" timeOffset="603144">13191 9353 17042,'-3'0'2963,"1"0"-291,2 0-2549,-9-63-16,13 38-305,-6-12 1,4 1 281,16 17-6,3 1-3963,2 1 3929,2 1 671,1 3-670,0 1 11,13-1-28,-9 6-28,8 0 16,-12 5-16,-2 2-5,1 3-1,-1 1-2153,0 6 2148,-2 3-256,-1 4 250,0 1-16,5 16 21,-8-7 12,0 12-5,-13-11 5,-2 1-6,-6-2 2038,-3 1-2009,-5-2 59,-3-1-49,-4-2 3022,-1-1-2993,-11 4 10,7-8 859,-8 2-797,11-10 45,0-3 29,3-3 21,1-2-3140,3-2 3152,2-1-45,3-2-23,1-2-32,3-2-35,1-2-27,2 0-46,1-1-5,2-1-22,3 0 5,4 0 6,4 1 3431,14-2-3431,-3 5-17,10-1 0,-7 6-28,0 2 17,1 2 11,2 3-3392,0 4 3414,0 5-808,-1 1 775,1 4-50,9 13 27,-12-6-16,4 11-1,-17-8-10,-7 0-97,-12 14 57,-7-10-16,-10 8-29,-6-13-168,-3-3 79,-5 1-90,-3-4-117,-3 0 935,10-9 1,0-1-1755,-18 3-117,18-6 0,0-3-7174,-7-2 8552,8-3 0,14-1 0,9 0 0</inkml:trace>
  <inkml:trace contextRef="#ctx0" brushRef="#br0" timeOffset="603548">13624 8729 14180,'-2'-6'2700,"0"1"-1849,2 5-151,-66-20-179,36 20 0,-3 2-1878,-19-8 0,-2 2 1567,11 12 0,1 6 204,-10 7 1,0 3-225,11-4 1,-1 1-18,-14 8 1,0 2-23,16-5 1,3 0-584,-2 3 0,1 2 519,2 0 0,-1 5-3,5 1 0,-1 4 0,2-1-42,-5 9 0,2 1-22,6-6 1,0 3-1,3-1-3,1 6 0,4-1-717,2 2 0,2-1 705,3-1 1,3 0-1,2-1 1,4-1-235,1-4 0,3 1 254,10 14 0,5-2-19,-3-16 0,5 0-10,14 6 0,10 4 0,-2-7-42,-2-10 0,1-4 27,3 1 0,4 2 1,-1-6-19,-1-6 1,0-5-15,4 1 1,1-3-9,4-1 0,1-3-3,3-1 1,1-3 8,2-2 0,1-1-78,2-3 0,0-2 108,0-2 1,1-3 24,-2-2 1,1-2 14,-2-4 0,-1-2 19,-2-2 1,-1-4 19,-3-1 0,-2-2 25,-2-2 0,-3-3-476,-3 0 0,-2-2 493,-3-2 0,-1-2-17,-4 0 0,-1-3 113,-2-1 0,-2-3-175,-2-1 1,-1-1 238,-1-2 0,-1-3-256,-4 1 0,-1-4 0,-2 2 3,2-8 1,-2-1-6,-4 8 0,0-2 0,-3 4 563,-4-3 1,-3 3-539,-4 3 0,-3 0 3,-2 5 0,-4 1 3,-3 3 0,-5 3-15,-2 2 1,-4 3-9,-3 2 1,-3 3-6,-3 2 0,-3 2-1,-1 3 1,-7 1-17,3 6 0,-8 0 0,-1 2 0,5 1-185,-15-3 1,-4 2-217,15 3 1,-9 0-1,-3 1 1,4 1 0,7 0 261,-14 1 0,6 1 0,10 0 0,1 1 0,7 0 0,-4 0 0</inkml:trace>
  <inkml:trace contextRef="#ctx0" brushRef="#br0" timeOffset="610195">14650 7042 21838,'-14'-46'390,"1"0"0,2 9 0,4 6-356,11 9-18,6 13-4,4 1-7,3 2 1,4 2 423,2 2-429,2 1-11,0 4 0,0 1-6,-2 4-5,-2 2 5,-4 3-11,-3 1-3968,-4 4 3991,-3 1 395,-4 3-379,-5 2 13,-3 3-18,-7 0 5,-4 1 6,-3-1-6,-3-1 6,2-2-6,-1-2 6,2-3 3073,2-1-3073,0 2-17,6-7 738,1 1-733,7-8 203,2-2-191,0-1 11,1-2 22,1 0 46,2 0 27,3 0 0,4-1-5,6 0-46,7-1-38,6-3-483,8-3 433,6-3-35,4-1-1132,4-3 914,4 0-358,1 0-891,4-1-4402,0 1 5920,-25 6 0,-2 2 0,2-2 0,-1 2 0</inkml:trace>
  <inkml:trace contextRef="#ctx0" brushRef="#br0" timeOffset="617986">9529 10140 11692,'-53'0'674,"-1"0"0,0 1 0,7-1-778,15 1 569,-6 0 0,15 1 5,3-1 12,3 0 571,4 0-723,5-1 200,3 0-92,4 0 210,11 0-306,4 0 685,13 0-798,5-1-44,9-1-953,-2-2 0,3 0 821,-7 0 0,2 1-8,14-3 0,3 1-12,-11 0 1,-1 1-6,4-1 0,0 0-1279,2 0 1,1-1 1266,2 1 1,0-1 8,2-1 1,0 1-457,3-1 0,0 1 453,1-2 1,2 1-829,2 0 0,0-1 819,-19 2 0,1 0 1,0 0-3,0 1 0,1-1 0,2-1-156,2 1 0,4-1 0,0-1 0,-2 1 146,3 0 1,-2 1 0,3-2-28,-4 2 1,4-2 0,-1 1-1,-4 0 28,1 1 0,-3 0 0,-1 0-186,1 0 1,0 0-1,-1 1 182,-1-1 0,-1 1 1,0 0 132,19-3 1,-1 0-132,-4 1 0,-2 0 419,-4 0 0,0 0-408,11-1 0,-1-1 263,-18 3 1,-1 0-273,8-1 1,-1-1 5,-13 2 1,-2 0 19,24-4-17,-4 0 6,-18 4 1182,-19 3-1182,-4 1 505,-3 0-500,-6 2 1469,-1 0-2269,-4 0 3565,-3 2-3818,1 1-1013,-2 2-5972,1-1 8016,1-1 0,0-1 0,2-1 0</inkml:trace>
  <inkml:trace contextRef="#ctx0" brushRef="#br0" timeOffset="619646">8230 10048 13855,'-5'0'2582,"1"0"1787,4 0-4224,-32-57-16,26 39-70,-11-14 0,5 4 42,16 20-23,2 2-5,0-1-23,1 1 6,0 0-17,-1 0-11,0 2-5,0 1-6,-2 0-12,-2 2-10,-1 0-63,0 1 68,-1 3 0,0-1-5,0 4 5,0-4 5,0 1 943,0-3-909,0-6-11,-1 2-17,1-6 11,0 5 1,0-2 5,0 1 5,-1-3 35,-1-2-29,-1 2-6,0-3 18,2 4-1,-2 1 1,2-1 5,-1 1-6,1 0-11,0 0 51,0-4-40,1 2-5,0-2 5,0 3 6,1 0 17,1 0 22,1 0-5,-1 0 16,1 0 12,0 0 5,-1 0 12,0 2 178,0-1-167,0 3-1,-2 0 40,1 4-190,-3 7 10,0 1 12,-3 9-11,1 2 10,-2 4 7,-3 19-1,-2 12-1428,2 1 1411,0 2 6,4-15-52,0-2 69,3-1-22,0-3-1470,1-3 1453,1-4-1,2-4 24,1-3-757,3-5 756,3-3 6,0-3 22,3-4 1162,9-3-1111,-4-6-12,8-4 57,5-15-68,-6 0-2426,16-21 2426,-17 14 34,3-10 940,-9 2-996,-6 9-28,0-4 730,-7 12-697,0 4 12,-2 5-28,-1 1 3312,0 5-3369,-1 2 185,0 1-162,0 10 17,0 1 11,-1 10-28,0 2 11,-1 3-5,0 3 5,0 3-388,1 1 377,0 3-23,1 0-5,0 2-22,0 1-659,2 1 575,0 1-56,2 0-62,1 0-314,1-7 0,1 0-504,7 14 365,5 6-231,-3-30-347,0-17-4548,11-9-145,-6-3 5976,5-5 0,-16 4 0,-4 3 0</inkml:trace>
  <inkml:trace contextRef="#ctx0" brushRef="#br0" timeOffset="620046">8918 9576 3915,'-35'-49'965,"-1"-1"1,2 4-1,1 8 300,-16 6-633,10 14 1,-3 2 15,8 5 1,0 1-366,-13-1 0,-1 2-15,11 5 1,0 2 11,-1 0 1,-3 2 262,-20 6 0,-2 4-379,14-3 0,0 2-21,6 1 1,-2 2 0,3 0 43,-5 5 1,3 1-29,0 3 1,0 1-22,0 3 0,2 1-24,1 2 1,2 3 306,0 1 1,1 2-341,2 2 0,2 2-68,1 2 1,1 2 33,2 2 1,1 2-12,2 2 1,1 2-418,3 1 0,1 2 392,3 0 0,1 2-8,6-4 1,2 3 0,1-2 266,-1 6 0,5 3-283,7-10 1,5 7-1,1-1 1,2-8 0,3 2 1,6-2-19,10 5 0,8 4 1,0-12 3,-2-16 1,4-6-295,13 7 0,3-5 300,-11-12 1,2-5-4,-1-3 1,4-2 0,1-2-79,5-3 1,1-4 0,0 0 94,0 1 1,1-1-1,-1-2 87,-1-4 0,-1-1 1,-3-1-74,4-4 1,-3-1-17,0-2 1,-1-2 38,-3-1 0,-1-1 19,-3-1 0,-2-1 6,-2-1 0,-2-1 11,-3-1 1,-4-1 2,-1-1 0,-3-1 125,-3-1 0,-2-2-125,-3 0 0,-2-1-20,-2-2 0,-3-1 344,0-2 1,-3 0-367,-1-2 0,-2 0-12,-1-2 1,-2 0 3,0 0 0,-2-1-165,-1 2 1,-2 0 158,0 2 0,-3 0 47,-8-11 1,-2 1 10,1 15 1,-2 2-42,-6-9 0,-3 4-3,-19-6-12,-9 19 1,-4 4-34,21 10 1,-1 1-29,-23-3 0,1 4-140,-5 12-128,4 4-303,5 6-768,4 5-3532,20-3 1,1 1 4037,-8 4 0,3 0 1,26-12-1</inkml:trace>
  <inkml:trace contextRef="#ctx0" brushRef="#br0" timeOffset="621979">10769 10674 24076,'-15'-54'258,"-10"29"-208,7 51 12,-12 16-460,3-4 426,-3 5-2501,-2 2 2484,1 0 0,4-1 85,5-4-107,7-3-295,6-5 289,4-5 6,8-3 0,5-5 39,7-3-17,7-5-1104,6-4 1098,4-3-1689,3-3 1689,2-5-37,-3-5 0,-1-2 54,8-6 0,-10 4 1,-3-2 56,-5-2 27,-6 1 40,-5 0 22,-6 0 5,-3 3-1357,-7 0 1330,-4 3 1406,-7 0-1440,-8 4-23,-4 1 2107,-8 2-2146,-2 2 62,-25 9-982,28-1 1,1 1 886,-1 1 0,1 0-6,-24 15 2257,24-4-2296,-2 11-34,12-6-151,-1 8-319,15-9-4705,2 9 5237,8-5 0,-2-5 0,4-11 0</inkml:trace>
  <inkml:trace contextRef="#ctx0" brushRef="#br0" timeOffset="629960">9242 6309 12640,'2'-6'3114,"-1"1"1563,-1 5-4571,15-44 34,-13 39 39,11-31-22,-18 51-17,-2 4-11,-1 2 0,-2 3 5,-2 2-28,0 2 18,-2 3-18,0 3-348,-1 1 337,-1 3-15,-1 2-16,5-10 0,0 1-13,-6 17-32,6-16 1,-1 0 19,-3 13-1150,0 0 1156,0 0 5,-1 0 12,1 1 0,-2 0-1,1 1 12,-1 0 11,0-1 11,-1-1 0,0 1 12,0-1-12,-1 1-5,1 1-1,0-1 6,0 0-22,2 0 0,0-2-11,1 1-23,2-1 17,0 1 5,0 0 1,1 0-6,-1 1 0,-1 1-1457,4-13 1,0 0 1451,-8 19-21,7-19 1,-1-1-702,-4 12 721,-2 1-40,2-2 37,4-13 1,1 0-9,-6 14-17,-4 13 12,10-20-12,2-2 18,2-1-12,0-2 78,-3 24-67,5-21-5,-4 18 11,5-27 673,-1 1-667,0 1 2834,-1 0-2818,0 1-22,-3 1 17,1 0-12,-2 0-10,0-1 1210,0 0-1233,-1-1 22,-3 9-5,5-9-23,-4 6 11,8-13 455,-1-2-460,2-1 5,0 0-11,1-1 12,-1 0-18,1-1 6,-1 0-11,0 1 17,-1 0-17,0 1 6,-1 0 5,0 1-5,0 0 5,-1-1-11,1-1 11,0-1-22,-1-2 33,2-3 1,1-3-7,1-2 18,1-5-17,2 0 0,0-2-29,0-3-38,-2-4-17,1-6 5,-1-4 23,0-4 39,0-3-17,0-1-3369,1 1 3386,0 1-113,-2 3 135,-1 1-11,-2 3 12,-8-4-12,1 5 6,-6-4 5,5 7-11,-1-1 0,0 0 1,0 0-7,1-3 6,0-1-11,2-1 0,1 0 6,2-1 11,0 1 0,2 0-1,2 2 18,0 1 3324,2 1-3307,1 1 146,1 2-158,1 1 6,0 1 0,1 1 5,0 1-16,0 2-6,0 2 11,0 1-39,1 1 6,2 7 16,1 0-11,3 8 0,0 1-5,0 4-3376,1 3 3393,0 2 10,0 2-31,0 2 9,-1 0 17,6 14-28,-3-11-975,5 8 991,-3-13-4,2-2 10,1-4-11,0-1-104,10 0 93,-4-6 2838,8-1-2832,-7-8 5,4-3 0,1-2-5,4-3-1552,1-3 1524,4-5 792,1-4-1045,-7 0 1,1-2-415,18-13 19,-15 8 1,0 0-1567,-7 3 1,-1-1 2235,6-4 0,-1 1 0,2-2 0,0 0 0</inkml:trace>
  <inkml:trace contextRef="#ctx0" brushRef="#br0" timeOffset="631318">7349 7250 17031,'0'-4'2526,"0"0"-488,0 4-1657,10-66-611,-3 38 493,2-17 0,3-1 124,6 10-247,1 2-28,1 7-23,-4 13-22,0 2 168,0 3-196,1 2 0,1 3-5,1 2 90,0 2-119,0 4-5,-1 3-11,7 16 0,-9 1 5,2 12-5,-11-2-6,-4 5-11,-6 3-1268,-5 3 1245,-8 2 6,-4 1-798,-5 1 815,-1-1 40,0-2 4,0-3 7,2-5 10,-6 16-21,15-25-249,-3 11 253,16-27 1345,2-5-1316,1-1 946,2-4-884,3-2 16,4-1 11,3-5-72,4-1 16,4-8-33,6-4-17,5-4-660,-4 1 1,3-1 346,20-14-239,-15 10 1,1-1-2130,-7 7 1,-1-1 2652,8-4 0,-2 1 0,2-2 0,1 1 0</inkml:trace>
  <inkml:trace contextRef="#ctx0" brushRef="#br0" timeOffset="642262">14395 5465 19026,'-36'-26'325,"0"0"0,2 2 1,9 5-20,21 15 457,0 1-411,2 1 93,0 0-148,0 1 973,0 0-673,1 1-233,4 2-93,8 4 25,6 1 150,11 3 117,24 4-398,-17-5 0,3 0-1726,2 0 1,0 1 1595,5 0 0,0 1-24,-9-2 1,-1 0-756,3 1 0,1 0 715,2 1 1,0 1-452,1 0 0,2 1 399,-1 0 0,4 1 1,-2 0-551,9 3 1,0-1 579,-7-1 0,3 0 0,0 1 64,5 0 1,1 1-1,-2-2 52,-10-2 1,-2-1-1,2 1-60,12 3 1,2 2 0,0-1 13,-1 2 1,0-1 0,-3 1-20,-11-5 1,-2 1 0,1 0-5,11 5 1,2 0 0,-4 0-13,2 2 0,-3-1-36,-1 1 0,-1 0-2,-1-1 1,-1 0-3,-3 0 0,0-1-9,-2 0 1,-1 0 7,-3-2 0,-1 0 5,-1-1 0,-1-1 5,-2-1 0,-1 0-1,-2-2 1,1 0 42,24 10-5,-3-2-103,-8-5 0,0 0 108,9 3 496,-13-5 1,-1-1-531,8 2-11,-14-5-40,4 0 1767,-18-5-2019,-3-2 1346,-5-2-3094,0-1 1738,-3-4 1,-4 2 0,0-2 0</inkml:trace>
  <inkml:trace contextRef="#ctx0" brushRef="#br0" timeOffset="643162">18547 6449 21175,'-9'-9'185,"-5"3"-140,-12 13-11,-5-1-1,-7 2-5,-2-1-2556,-5 0 2550,-2 0 0,-1-1-2735,-1-1 2752,2-1 17,2-1 564,4-1-531,4-2 18,5 1 33,4-1-16,5-1 10,4 1 868,5-2-710,1 2 2940,5-1-3198,1 1 734,5 0-762,0 1 11,-1 3 16,-1 2 6,-2 3-5,-1 4 0,-1 2 16,1 2 6,-1 2-28,1 2 0,0 1-11,2 1-6,1 2 0,1 0-5,1 2-1,0 0 1,0-1 67,-1 11-28,2-9 5,-3 7 0,2-13-5,0-3 6,0-1-1,1-3 0,0-1-16,0-4 11,1-2 28,0-2 27,0-2 85,0-3 1002,0 0-1007,1-6-101,1-1-63,2-8-4,3 0-7,2-4-10,4-1 5,4-1 5,6-1-5,4 2 11,20-5-22,-9 8 11,-6 6 0,0 1-628,3 4 611,8 1-5,-16 8-387,-2 3 381,-1 6 5,-1 4-10,-1 3-29,-2 4 11,0 3-27,-1 2-23,-2 3-17,-2 0-22,-4 1-5,-4-1-135,-6 10 140,-9-12-357,-7 7 352,-10-14-169,-25 4 73,6-9-589,13-6 1,-1-3 241,-16 1-403,-1-4-695,-1-3-2447,2-4 4100,-2-6 1,25 3-1,2-3 1</inkml:trace>
  <inkml:trace contextRef="#ctx0" brushRef="#br0" timeOffset="643584">18271 6115 16683,'-52'-5'730,"-1"0"0,4 2 0,4 3-298,-6 8-5056,-4 8 4783,25-5 1,-1 1-9,-2 1 0,0 1 250,-1 3 0,-1 1-287,-1 1 1,0 1-108,-1 2 0,1 2 85,-1 2 0,1 2-13,0 2 0,1 1-750,1 3 0,1 1 732,1 1 1,2 2-14,1 0 0,3 2 543,2 0 1,3 0-556,2 0 1,3 1 2,3-2 0,2 1-3,3-1 1,2-1-6,2 0 0,2-1-313,3-2 0,3 0 301,0-3 1,3 0-9,3-1 1,2-2 573,19 26-577,-12-30 0,2 0 12,3-2 0,1-2 8,3-1 0,4-1 5,12-1 1,7-1-1,-2-1-30,0-1 0,1-2 256,3 0 0,5 0 0,-5-2-245,-3-5 0,-4-1 8,4-1 1,1-1 10,-1 0 1,0-2 11,0 0 0,2-2 20,-6-3 0,3-2 1,-3-1-665,6-1 1,0-3 633,-8 1 1,1-2 0,-4-2 25,1-3 1,-4-2 443,-1-2 1,-3-2-414,-1-1 1,-2-2-9,-3-2 0,-3-1-645,-1-2 1,-3-1 605,-2-2 0,-2-2-14,-2-1 0,-2-2 4,-2-1 0,-2-1-18,-2-1 0,-2 0-1,-1 0 1,-2 1-3,-3-1 0,-2 2 0,-1 1 0,-3 2 3,-3 1 0,-3 2 0,-2 3 0,-3 1-1,-2 2 1,-3 2 50,-3 2 1,-2 1-71,-2 3 1,-2 2-15,-2 0 0,-2 3 290,-1 1 0,0 2-327,-2 0 1,-1 3-42,0 1 0,0 1-85,0 1 1,-1 1-171,1 2 0,1 0-357,0 1 0,1 1-2239,1 1 0,0 1 2946,-4 1 0,4 0 0,-4 0 0,4 1 0</inkml:trace>
  <inkml:trace contextRef="#ctx0" brushRef="#br0" timeOffset="644161">17107 6096 24828,'-26'-36'-210,"0"0"0,5 2 1,12 10 8,26 25 544,10 3-390,11 9 3,-7 3 19,11 8 4,-11-2-955,-1 3 975,-1 3-2789,10 17 2773,-12-9 11,4 12-533,-14-14 539,-5-2 22,-3 13 1,-5-10-1574,-6 10 1585,-6-15 1609,-7 0-1604,-6-1-1399,-5 0 1416,-2-2-488,-17 9 494,-1-3-40,1-2 1718,-5 6-1958,33-19-34,-4 4-280,23-15-9299,11-4 9737,-2-1 0,2 0 0,-8-2 0</inkml:trace>
  <inkml:trace contextRef="#ctx0" brushRef="#br0" timeOffset="653144">16110 4946 21267,'-4'-46'183,"1"-1"0,-1 9 0,3 5-127,14 7-11,-3 13-28,4 1 5,2 0 0,3 2-5,2 0-11,4 2 5,17 0-22,-8 5-397,11 0 402,-12 5 1,-2 2-7,0 5 1,-3 2-39,-3 2 140,-4 2-152,-6 2 6,-4 2-3210,-7 2 3255,-3 1 22,-7 1-19,-5 0 14,-5 1-1,-5-1-35,-2-1 58,-1-1 6,0-1-1,1-2 18,2-2 100,-6 2 152,4-5-84,2-4 3311,7-4-3289,7-5-34,2-2-11,1-2 241,1-1-292,2-1-16,0 0 28,1-2-112,2 1-23,0 1 12,7 1-17,0 3-6,6 0 0,1 1-5,2 2 5,3 2-11,3 2 11,3 3-5,19 8-6,-10-2-6,12 7 0,-16-5-10,5 9 16,-14-6-12,2 7 7,-17-7-3387,-4 0 3375,-8-1 14,-5 1-8,-9 1-6,-6 1 6,-6 0-79,-22 9-2003,8-7 1995,15-8 0,-1-2-328,-11 5-453,1-2-1502,2-2 1978,-3 0 1,20-7 0,1-1 0</inkml:trace>
  <inkml:trace contextRef="#ctx0" brushRef="#br0" timeOffset="654560">14491 9627 19705,'35'-37'660,"-1"0"0,-1 3 0,-3 4-38,2 2-1391,6-2 1087,5-5-58,5-2-154,-22 18 0,2-3 4,9-6 0,5-4 0,-2 2-812,0 0 1,1 0 718,2-2 0,3-2 0,-4 2 1,-2 4 0,-2 2 127,1-2 1,3-2-135,-3 3 1,4-3 0,-2 2-540,7-7 0,1 1 437,-6 4 1,2-1 0,-3 1-45,5-3 0,-2 1 7,2-1 1,-1 0-9,1 0 1,0-1 10,0 1 0,1 0-2,0-1 1,0 1-3,1 0 0,0 1 1,-1-1 1,1 1 136,0 0 0,-1 1-2,0 1 1,-1 0-322,-1 1 1,0 1 323,-2 0 0,-1 1 0,-3 1 1,0 0-107,-2 1 0,0 0 3,-3 1 1,-2 1 403,-1 0 1,-1 1-401,-3 2 1,0 0-86,22-17 17,-6 5 7,-5 1-2,-5 5 577,12-16-352,-19 18-1,9-10 1600,-18 16-1632,-5 6-18,2-3 2337,-6 6-2337,-2 0 1128,0 1-1139,0 1 814,4-3-825,-2 3 5,3-2 1,-3 2-1,0 0 7,1 0-1,0 1 0,1 0-5,-1 0 10,0 1 12,0-2 28,4-2-28,-4 2 0,3-2-5,-6 2-1,2 2 1,-2-1-1,0 1 0,0-1 6,-1 1 0,-1 0-5,0 1-1,-2 1 6,1 0 17,-1 1 17,-2 0 89,0 1-34,-1-2-94,1 1-6,-1-2-1,1 1-10,0-2 5,-1 1 0,2-2 1,0 1-7,0 0 12,-1-1 11,0 2 0,-1-1 78,1 0-50,-1 2 6,1-1-28,-7 2-46,-1 1 7,-8 0 5,-2 3 11,-4 1-5,-3 3-12,-4 2 12,-1 2-1,-1 0-5,-1 0 0,1 0 11,1 0-11,4-1 12,1-1-1,4-1-6,1-1 2,3-1 4,0 1 6,2-3-1,1 2 12,0-3-5,1 1 10,1-1-5,0-1 0,0 0 6,2 0-6,0-1 28,1 0 67,0 0-61,4 0-6,0 0 106,4-1-151,2-1 12,3 0-18,4-2 7,5 0 4,4-1-10,6 1 0,3 0-6,3 3-2705,1 0 2694,1 2-298,0 2 309,-2 4 0,0 2-11,-3 4 6,-1 2-7,-3 2-4,-1 3 10,-3 2 12,-2 2-12,-2 1-5,-3 2-12,-3 2-44,-2-1-319,-3 16-69,-3-10-1622,-7 28-1189,-1-24-6565,-5 8 9420,4-18 0,3-15 0,2-4 0</inkml:trace>
  <inkml:trace contextRef="#ctx0" brushRef="#br0" timeOffset="655228">16414 9106 18436,'-6'-1'1978,"1"1"459,5 0-2241,-26-67-23,23 42-324,-9-15 0,5 1 269,21 19 129,5-1-157,5 0-17,4 3 0,4-1-2418,2 3 2390,2 2-6,1 1-1471,-1 4 1455,0 2-104,13 4 81,-14 6 11,7 4-6,-18 7-10,-4 4 10,-6 3-10,-6 6 5,-12 21-11,-8-8-3,-7-2 0,-3 1 2,-14 9 9,11-16 1,-2 0-674,-13 11 676,14-15 0,0-1 0,-11 11 0,-5 8 16,22-22-16,7-5 1755,6-3-1710,3-6 1794,6-3-1621,3-4 406,6-2-338,7-4-46,6-4-60,8-6-57,6-3-265,9-5 181,6-2-28,-24 11 0,1-1-6,2-1 1,0 1-17,2-1 0,0 1-68,0-1 1,1 2-292,0-1 0,1 0-2136,-2 1 0,1 1 2506,5-2 0,-3 2 0,3-2 0,-2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38DC-A7B8-CB6E-AE2C-BD94F81FB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AC7FF9-4317-B1E9-9B86-E6ED34590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8B62D-AB9D-F17A-FA37-0D5B871B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3487-4130-1E45-971D-825B03E4AD38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CB23B-54CA-B2C7-AAEA-71550A52B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6445B-265C-7CB1-20A9-12CB6E4D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E0CB-8CA7-614F-880E-C121DE7BD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98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F6908-CCC1-16CF-1772-ED010177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556C3-9B25-56F6-18FD-9CFC000B9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E7266-DE7C-783F-2ACE-8FBC3B2B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3487-4130-1E45-971D-825B03E4AD38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05745-9803-70D8-7E34-97E9A2AF4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07173-9070-19C2-5441-AC8CBF1A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E0CB-8CA7-614F-880E-C121DE7BD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4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9C63BA-5E63-8FFF-F0F1-7486815A2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82DB9-FC0F-D004-E666-D1A91A5EA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E63E6-62BC-313B-BCF0-DB5004EB1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3487-4130-1E45-971D-825B03E4AD38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C24F2-917E-D0A6-4AA9-1D6C5DDB4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0BDE8-961F-A4F7-6B98-E7A611B4F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E0CB-8CA7-614F-880E-C121DE7BD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33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16D1-8F25-6E86-647A-69571D6B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33DB2-83B1-8746-617C-162442AC3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FF551-B71B-F57A-1852-686114A9C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3487-4130-1E45-971D-825B03E4AD38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7C957-E994-1BA8-C820-A874587AB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2F699-A5D5-EF4E-6BD5-9F2A81FF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E0CB-8CA7-614F-880E-C121DE7BD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83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9AF1-2B27-8DC7-9E75-20F2C14D6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DA861-1018-02DE-5F92-19312447B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4046-7F3D-CF1D-1620-DD0B6923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3487-4130-1E45-971D-825B03E4AD38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BFA0E-6B99-D1FF-CA2D-D89525668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9D0C7-CDAE-6B53-ED8D-755F69F6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E0CB-8CA7-614F-880E-C121DE7BD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36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5D2D-F830-F952-F559-99252C8F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196F4-9CBA-F0EE-0EBD-01613C0E77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9D041-BED0-015B-86A8-CA6927080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62568-5066-5F1A-7C16-086402097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3487-4130-1E45-971D-825B03E4AD38}" type="datetimeFigureOut">
              <a:rPr lang="en-US" smtClean="0"/>
              <a:t>9/13/25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4C5F5-F9C9-ED3E-FD2E-404F13577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B6EA9-EEED-0EBA-DC41-5DF956F20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E0CB-8CA7-614F-880E-C121DE7BD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7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A587F-8EF0-98E7-DD93-8E523470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0BD3A-D71A-5C63-F426-37708E189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1F731-8D88-5BD3-6AB3-FBB56DAB5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63BC9A-4804-2526-E019-27F2FC505A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777ADC-2D40-9ED7-05FC-95DE2C176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94D350-17B5-5F1E-42DF-762725E97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3487-4130-1E45-971D-825B03E4AD38}" type="datetimeFigureOut">
              <a:rPr lang="en-US" smtClean="0"/>
              <a:t>9/13/25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B55C85-9719-B3EA-3102-ECCFB460F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2A28F3-0281-FF0E-85C1-93A177260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E0CB-8CA7-614F-880E-C121DE7BD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59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E810-F2DD-C2B1-3DF3-88F9F57B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C1ACB9-6C29-06FE-17D4-271B37FD7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3487-4130-1E45-971D-825B03E4AD38}" type="datetimeFigureOut">
              <a:rPr lang="en-US" smtClean="0"/>
              <a:t>9/13/25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7EB464-4CC8-8C5F-C79A-F4E48E478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7EE86-4EDB-2FE5-1B43-4AC8F5DF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E0CB-8CA7-614F-880E-C121DE7BD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2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2EE39-5FC2-D93E-8FB2-B87C9555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3487-4130-1E45-971D-825B03E4AD38}" type="datetimeFigureOut">
              <a:rPr lang="en-US" smtClean="0"/>
              <a:t>9/13/25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07C955-0BC0-E59A-3BA1-C96C16EB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E1C23-3B7A-68FD-B9BE-1CA2F56F9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E0CB-8CA7-614F-880E-C121DE7BD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34536-6307-A18E-2679-C55149A60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8D6C0-9D00-0A1A-A876-322B50863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52E8A-FC23-9729-7647-79641888D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27827-C9C4-9960-3840-4B1A122A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3487-4130-1E45-971D-825B03E4AD38}" type="datetimeFigureOut">
              <a:rPr lang="en-US" smtClean="0"/>
              <a:t>9/13/25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CD81A-7431-76F1-6DF0-7398AE8B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A4EE0-8E6A-ECD1-C448-60F4D43A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E0CB-8CA7-614F-880E-C121DE7BD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99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8D9AA-6E10-8BB9-C790-92D44E59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7FE38C-45E3-A975-D6CD-BF63B6E39A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AD4E6-4140-AEE6-19A0-1C5C6556A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C8254-968C-5351-6C8E-4EE11767A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3487-4130-1E45-971D-825B03E4AD38}" type="datetimeFigureOut">
              <a:rPr lang="en-US" smtClean="0"/>
              <a:t>9/13/25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0D9FB-E7F3-24F6-F65B-E06F67701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0D98D-466C-0FDA-64FE-A7A258F21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E0CB-8CA7-614F-880E-C121DE7BD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8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5ACD15-AA49-A7A1-282D-F638A6D1F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C4486-D804-12A2-E75F-0209398E1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FB2B6-184F-1BF1-E2DF-E0A59BA1FB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7C3487-4130-1E45-971D-825B03E4AD38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DB9B-EB66-24CF-9A9C-88C5A8117B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292EE-3E62-FDFD-2DB7-FF6BC1698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16E0CB-8CA7-614F-880E-C121DE7BD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0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customXml" Target="../ink/ink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8D16964A-A7CA-48C5-CA1F-B8335E510D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DC2469-08A4-DBBC-6958-51A7D2D7F74A}"/>
                  </a:ext>
                </a:extLst>
              </p14:cNvPr>
              <p14:cNvContentPartPr/>
              <p14:nvPr/>
            </p14:nvContentPartPr>
            <p14:xfrm>
              <a:off x="585360" y="3581280"/>
              <a:ext cx="2203200" cy="105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DC2469-08A4-DBBC-6958-51A7D2D7F7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6000" y="3571920"/>
                <a:ext cx="2221920" cy="1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9603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0241D-0188-2741-EB21-CB4325B46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E01BE01-9EE2-7422-DE76-CBE5C0541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2928B4-8EAE-BA36-F274-9D97DEFC0C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87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067269-5DFD-EE16-9338-31FA3BE32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D42ED-CA6A-2750-6B84-51A06CDD5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BBCA66-5E52-6B36-F0A0-45A794995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7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5A0C3-0C6B-C88D-18DC-844F78AFB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AC2E6F-9A3E-64D8-71A1-0B2E008E7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4E41A2-C5FF-24DB-31E5-BD88F7496E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23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B5ADD4-B666-0D38-18FF-5940AE764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4E4907-3560-6C97-6171-F5C44B970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1AAB5F-E6C2-98AC-A65C-5A9FE530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66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5D09DB-5D9F-FDB1-71C6-5D1879AC8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7B8D6B-9B8A-0288-E696-040D5ECAA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6E695-BF6C-8DD3-97D9-A96772C336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49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4EC814-3CCE-81CD-8BF8-5FFAE9A2A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2AEE4-DEF0-2A13-30C3-4BC1DB3A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E4A3BF-4296-D058-CD0C-3DE4B998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44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DEDC58-F278-8EFE-D796-30E1FA898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3D91F0-5F62-FE38-9593-BF47DEAC7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A90F5E-D86C-E3C8-8A0E-E1C31493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55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AD10EA-631D-87C5-6383-1F0F50642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8EE964-2351-A7E4-C513-1E330D865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4FE337-C249-3454-6448-703B40E0AB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49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3E63D1-8498-F479-F95B-80A8EB9C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7928D9-0D63-6248-4954-69DED49DD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89822A-8C76-D1A8-BAEE-A226FA2635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83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0AD5A4-4961-EBC3-9D2B-A776A7F71E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7E37DB5-80F5-9D07-9AA7-39E80A404A16}"/>
                  </a:ext>
                </a:extLst>
              </p14:cNvPr>
              <p14:cNvContentPartPr/>
              <p14:nvPr/>
            </p14:nvContentPartPr>
            <p14:xfrm>
              <a:off x="207720" y="122400"/>
              <a:ext cx="11763720" cy="6658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7E37DB5-80F5-9D07-9AA7-39E80A404A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60" y="113040"/>
                <a:ext cx="11782440" cy="667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796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50856D-7866-32B4-D3CA-073117BBF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BCB20B-40BF-3CD7-7AD6-FC1D9D40D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9E5F6-6EA9-9BCD-83B0-8BA6BC2017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F4679B-2B9B-B813-6D6B-5A86CFDE15A6}"/>
                  </a:ext>
                </a:extLst>
              </p14:cNvPr>
              <p14:cNvContentPartPr/>
              <p14:nvPr/>
            </p14:nvContentPartPr>
            <p14:xfrm>
              <a:off x="1721880" y="483840"/>
              <a:ext cx="9407160" cy="4445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F4679B-2B9B-B813-6D6B-5A86CFDE15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2520" y="474480"/>
                <a:ext cx="9425880" cy="446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5727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D3C659-78EB-DCAF-AE46-30D243FFE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C92B69-30C7-F27A-B70F-56CAE21D3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25FEA6-A863-2222-7AFD-2110D97DE4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45F62A-CD05-0AA3-4992-B697D527E805}"/>
                  </a:ext>
                </a:extLst>
              </p14:cNvPr>
              <p14:cNvContentPartPr/>
              <p14:nvPr/>
            </p14:nvContentPartPr>
            <p14:xfrm>
              <a:off x="521280" y="169920"/>
              <a:ext cx="11662920" cy="6055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45F62A-CD05-0AA3-4992-B697D527E8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920" y="160560"/>
                <a:ext cx="11681640" cy="60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ED4876-F8F3-11B4-A994-69201F512BB8}"/>
                  </a:ext>
                </a:extLst>
              </p14:cNvPr>
              <p14:cNvContentPartPr/>
              <p14:nvPr/>
            </p14:nvContentPartPr>
            <p14:xfrm>
              <a:off x="7030080" y="2863800"/>
              <a:ext cx="675360" cy="51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ED4876-F8F3-11B4-A994-69201F512B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0720" y="2854440"/>
                <a:ext cx="694080" cy="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9619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7BC22-5447-49CC-7266-8A9873E72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B4D834-0922-2332-4363-AC869F386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63A9B9-2D46-710D-8CF5-AFC689F3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FCE187-7585-5858-903A-D4BB5AC28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013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0676DB1-EC3F-7803-CD58-D5114A87DF88}"/>
                  </a:ext>
                </a:extLst>
              </p14:cNvPr>
              <p14:cNvContentPartPr/>
              <p14:nvPr/>
            </p14:nvContentPartPr>
            <p14:xfrm>
              <a:off x="1962000" y="221760"/>
              <a:ext cx="10067400" cy="6394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0676DB1-EC3F-7803-CD58-D5114A87DF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2640" y="212400"/>
                <a:ext cx="10086120" cy="64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5294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BDA309-C864-D43F-5EDB-2A459A71B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0FB9C9-961A-4684-8C79-CA370652E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D7B0BB-9931-3659-CC18-7EB11935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F24ED2-74E8-FEBC-BFA0-63D50E89A4E6}"/>
                  </a:ext>
                </a:extLst>
              </p14:cNvPr>
              <p14:cNvContentPartPr/>
              <p14:nvPr/>
            </p14:nvContentPartPr>
            <p14:xfrm>
              <a:off x="366480" y="225720"/>
              <a:ext cx="7114320" cy="3823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F24ED2-74E8-FEBC-BFA0-63D50E89A4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120" y="216360"/>
                <a:ext cx="7133040" cy="38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108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816BE6-EAF5-37D2-453A-1BB9B7CD6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DAC722-9BDF-1CB5-5BD6-8AA4AE40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2E0185-D5E0-96A6-4B45-139BA09F26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904FC-8273-5229-1BE5-90A0EC393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4757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5C99082-9661-63FC-BD65-84CFB55C73CE}"/>
                  </a:ext>
                </a:extLst>
              </p14:cNvPr>
              <p14:cNvContentPartPr/>
              <p14:nvPr/>
            </p14:nvContentPartPr>
            <p14:xfrm>
              <a:off x="1067040" y="447840"/>
              <a:ext cx="10501560" cy="6022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5C99082-9661-63FC-BD65-84CFB55C73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7680" y="438480"/>
                <a:ext cx="10520280" cy="604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9611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3E3D22-648C-DB7C-B009-50E8742A7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6113AC-8480-4534-61B7-21C85276A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11EA1A-FD21-0A1C-15F7-7B688831A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8ABB86-A309-AE9F-2C53-BA87248CB52F}"/>
                  </a:ext>
                </a:extLst>
              </p14:cNvPr>
              <p14:cNvContentPartPr/>
              <p14:nvPr/>
            </p14:nvContentPartPr>
            <p14:xfrm>
              <a:off x="741600" y="103320"/>
              <a:ext cx="11104920" cy="3927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8ABB86-A309-AE9F-2C53-BA87248CB5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2240" y="93960"/>
                <a:ext cx="11123640" cy="39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276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2906A5-0329-310A-724B-0D5F6FA86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39A29A-4421-468F-684F-DF557DDC1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AB07E7-5901-8D9A-B9C3-E916104EED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2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0</Words>
  <Application>Microsoft Macintosh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2025-09-13T08:30:57Z</dcterms:created>
  <dcterms:modified xsi:type="dcterms:W3CDTF">2025-09-13T10:23:39Z</dcterms:modified>
</cp:coreProperties>
</file>